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0" r:id="rId2"/>
    <p:sldId id="259" r:id="rId3"/>
    <p:sldId id="258" r:id="rId4"/>
    <p:sldId id="261" r:id="rId5"/>
    <p:sldId id="265" r:id="rId6"/>
    <p:sldId id="264" r:id="rId7"/>
    <p:sldId id="262" r:id="rId8"/>
    <p:sldId id="263" r:id="rId9"/>
    <p:sldId id="266" r:id="rId10"/>
    <p:sldId id="267" r:id="rId11"/>
    <p:sldId id="268" r:id="rId12"/>
    <p:sldId id="269" r:id="rId13"/>
    <p:sldId id="270" r:id="rId14"/>
    <p:sldId id="271" r:id="rId15"/>
    <p:sldId id="272" r:id="rId16"/>
    <p:sldId id="273" r:id="rId17"/>
    <p:sldId id="279" r:id="rId18"/>
    <p:sldId id="275" r:id="rId19"/>
    <p:sldId id="276" r:id="rId20"/>
    <p:sldId id="278" r:id="rId21"/>
    <p:sldId id="280" r:id="rId22"/>
    <p:sldId id="281" r:id="rId23"/>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3" d="100"/>
          <a:sy n="73" d="100"/>
        </p:scale>
        <p:origin x="-1440"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28" name="Espace réservé de la date 27"/>
          <p:cNvSpPr>
            <a:spLocks noGrp="1"/>
          </p:cNvSpPr>
          <p:nvPr>
            <p:ph type="dt" sz="half" idx="10"/>
          </p:nvPr>
        </p:nvSpPr>
        <p:spPr/>
        <p:txBody>
          <a:bodyPr/>
          <a:lstStyle>
            <a:extLst/>
          </a:lstStyle>
          <a:p>
            <a:fld id="{7BB69112-B8FF-49AD-80B8-063CFA62C952}" type="datetimeFigureOut">
              <a:rPr lang="fr-FR" smtClean="0"/>
              <a:pPr/>
              <a:t>17/06/2013</a:t>
            </a:fld>
            <a:endParaRPr lang="fr-FR"/>
          </a:p>
        </p:txBody>
      </p:sp>
      <p:sp>
        <p:nvSpPr>
          <p:cNvPr id="17" name="Espace réservé du pied de page 16"/>
          <p:cNvSpPr>
            <a:spLocks noGrp="1"/>
          </p:cNvSpPr>
          <p:nvPr>
            <p:ph type="ftr" sz="quarter" idx="11"/>
          </p:nvPr>
        </p:nvSpPr>
        <p:spPr/>
        <p:txBody>
          <a:bodyPr/>
          <a:lstStyle>
            <a:extLst/>
          </a:lstStyle>
          <a:p>
            <a:endParaRPr lang="fr-FR"/>
          </a:p>
        </p:txBody>
      </p:sp>
      <p:sp>
        <p:nvSpPr>
          <p:cNvPr id="29" name="Espace réservé du numéro de diapositive 28"/>
          <p:cNvSpPr>
            <a:spLocks noGrp="1"/>
          </p:cNvSpPr>
          <p:nvPr>
            <p:ph type="sldNum" sz="quarter" idx="12"/>
          </p:nvPr>
        </p:nvSpPr>
        <p:spPr/>
        <p:txBody>
          <a:bodyPr/>
          <a:lstStyle>
            <a:extLst/>
          </a:lstStyle>
          <a:p>
            <a:fld id="{62086261-C189-426B-9674-937D72D20D99}" type="slidenum">
              <a:rPr lang="fr-FR" smtClean="0"/>
              <a:pPr/>
              <a:t>‹N°›</a:t>
            </a:fld>
            <a:endParaRPr lang="fr-FR"/>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r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fr-FR" smtClean="0"/>
              <a:t>Modifiez le style du titre</a:t>
            </a:r>
            <a:endParaRPr kumimoji="0" lang="en-US"/>
          </a:p>
        </p:txBody>
      </p:sp>
      <p:sp>
        <p:nvSpPr>
          <p:cNvPr id="9" name="Sous-titr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smtClean="0"/>
              <a:t>Modifiez le style des sous-titres du masque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p:txBody>
          <a:bodyPr vert="eaVert"/>
          <a:lstStyle>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7BB69112-B8FF-49AD-80B8-063CFA62C952}" type="datetimeFigureOut">
              <a:rPr lang="fr-FR" smtClean="0"/>
              <a:pPr/>
              <a:t>17/06/2013</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62086261-C189-426B-9674-937D72D20D99}"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9"/>
            <a:ext cx="1981200" cy="5851525"/>
          </a:xfrm>
        </p:spPr>
        <p:txBody>
          <a:bodyPr vert="eaVert" anchor="ctr"/>
          <a:lstStyle>
            <a:extLst/>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a:xfrm>
            <a:off x="609600" y="274639"/>
            <a:ext cx="5867400" cy="5851525"/>
          </a:xfrm>
        </p:spPr>
        <p:txBody>
          <a:bodyPr vert="eaVert"/>
          <a:lstStyle>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7BB69112-B8FF-49AD-80B8-063CFA62C952}" type="datetimeFigureOut">
              <a:rPr lang="fr-FR" smtClean="0"/>
              <a:pPr/>
              <a:t>17/06/2013</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62086261-C189-426B-9674-937D72D20D99}"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Modifiez le style du titre</a:t>
            </a:r>
            <a:endParaRPr kumimoji="0" lang="en-US"/>
          </a:p>
        </p:txBody>
      </p:sp>
      <p:sp>
        <p:nvSpPr>
          <p:cNvPr id="3" name="Espace réservé du contenu 2"/>
          <p:cNvSpPr>
            <a:spLocks noGrp="1"/>
          </p:cNvSpPr>
          <p:nvPr>
            <p:ph idx="1"/>
          </p:nvPr>
        </p:nvSpPr>
        <p:spPr/>
        <p:txBody>
          <a:bodyPr/>
          <a:lstStyle>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7BB69112-B8FF-49AD-80B8-063CFA62C952}" type="datetimeFigureOut">
              <a:rPr lang="fr-FR" smtClean="0"/>
              <a:pPr/>
              <a:t>17/06/2013</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62086261-C189-426B-9674-937D72D20D99}"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14" name="Forme libre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orme libre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orme libre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orme libre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orme libre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orme libre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orme libre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orme libre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orme libre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orme libre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orme libre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orme libre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orme libre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orme libre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orme libre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Espace réservé du texte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smtClean="0"/>
              <a:t>Modifiez les styles du texte du masque</a:t>
            </a:r>
          </a:p>
        </p:txBody>
      </p:sp>
      <p:sp>
        <p:nvSpPr>
          <p:cNvPr id="4" name="Espace réservé de la date 3"/>
          <p:cNvSpPr>
            <a:spLocks noGrp="1"/>
          </p:cNvSpPr>
          <p:nvPr>
            <p:ph type="dt" sz="half" idx="10"/>
          </p:nvPr>
        </p:nvSpPr>
        <p:spPr/>
        <p:txBody>
          <a:bodyPr/>
          <a:lstStyle>
            <a:extLst/>
          </a:lstStyle>
          <a:p>
            <a:fld id="{7BB69112-B8FF-49AD-80B8-063CFA62C952}" type="datetimeFigureOut">
              <a:rPr lang="fr-FR" smtClean="0"/>
              <a:pPr/>
              <a:t>17/06/2013</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62086261-C189-426B-9674-937D72D20D99}" type="slidenum">
              <a:rPr lang="fr-FR" smtClean="0"/>
              <a:pPr/>
              <a:t>‹N°›</a:t>
            </a:fld>
            <a:endParaRPr lang="fr-FR"/>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r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fr-FR" smtClean="0"/>
              <a:t>Modifiez le style du titre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512064"/>
            <a:ext cx="8229600" cy="914400"/>
          </a:xfrm>
        </p:spPr>
        <p:txBody>
          <a:bodyPr/>
          <a:lstStyle>
            <a:extLst/>
          </a:lstStyle>
          <a:p>
            <a:r>
              <a:rPr kumimoji="0" lang="fr-FR" smtClean="0"/>
              <a:t>Modifiez le style du titre</a:t>
            </a:r>
            <a:endParaRPr kumimoji="0" lang="en-US"/>
          </a:p>
        </p:txBody>
      </p:sp>
      <p:sp>
        <p:nvSpPr>
          <p:cNvPr id="3" name="Espace réservé du contenu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7BB69112-B8FF-49AD-80B8-063CFA62C952}" type="datetimeFigureOut">
              <a:rPr lang="fr-FR" smtClean="0"/>
              <a:pPr/>
              <a:t>17/06/2013</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62086261-C189-426B-9674-937D72D20D99}"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re 1"/>
          <p:cNvSpPr>
            <a:spLocks noGrp="1"/>
          </p:cNvSpPr>
          <p:nvPr>
            <p:ph type="title"/>
          </p:nvPr>
        </p:nvSpPr>
        <p:spPr>
          <a:xfrm>
            <a:off x="504824" y="512064"/>
            <a:ext cx="7772400" cy="914400"/>
          </a:xfrm>
        </p:spPr>
        <p:txBody>
          <a:bodyPr anchor="t"/>
          <a:lstStyle>
            <a:lvl1pPr>
              <a:defRPr sz="4000"/>
            </a:lvl1pPr>
            <a:extLst/>
          </a:lstStyle>
          <a:p>
            <a:r>
              <a:rPr kumimoji="0" lang="fr-FR" smtClean="0"/>
              <a:t>Modifiez le style du titre</a:t>
            </a:r>
            <a:endParaRPr kumimoji="0" lang="en-US"/>
          </a:p>
        </p:txBody>
      </p:sp>
      <p:sp>
        <p:nvSpPr>
          <p:cNvPr id="3" name="Espace réservé du texte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Modifiez les styles du texte du masque</a:t>
            </a:r>
          </a:p>
        </p:txBody>
      </p:sp>
      <p:sp>
        <p:nvSpPr>
          <p:cNvPr id="4" name="Espace réservé du texte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Modifiez les styles du texte du masque</a:t>
            </a:r>
          </a:p>
        </p:txBody>
      </p:sp>
      <p:sp>
        <p:nvSpPr>
          <p:cNvPr id="5" name="Espace réservé du contenu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extLst/>
          </a:lstStyle>
          <a:p>
            <a:fld id="{7BB69112-B8FF-49AD-80B8-063CFA62C952}" type="datetimeFigureOut">
              <a:rPr lang="fr-FR" smtClean="0"/>
              <a:pPr/>
              <a:t>17/06/2013</a:t>
            </a:fld>
            <a:endParaRPr lang="fr-FR"/>
          </a:p>
        </p:txBody>
      </p:sp>
      <p:sp>
        <p:nvSpPr>
          <p:cNvPr id="8" name="Espace réservé du pied de page 7"/>
          <p:cNvSpPr>
            <a:spLocks noGrp="1"/>
          </p:cNvSpPr>
          <p:nvPr>
            <p:ph type="ftr" sz="quarter" idx="11"/>
          </p:nvPr>
        </p:nvSpPr>
        <p:spPr/>
        <p:txBody>
          <a:bodyPr/>
          <a:lstStyle>
            <a:extLst/>
          </a:lstStyle>
          <a:p>
            <a:endParaRPr lang="fr-FR"/>
          </a:p>
        </p:txBody>
      </p:sp>
      <p:sp>
        <p:nvSpPr>
          <p:cNvPr id="9" name="Espace réservé du numéro de diapositive 8"/>
          <p:cNvSpPr>
            <a:spLocks noGrp="1"/>
          </p:cNvSpPr>
          <p:nvPr>
            <p:ph type="sldNum" sz="quarter" idx="12"/>
          </p:nvPr>
        </p:nvSpPr>
        <p:spPr/>
        <p:txBody>
          <a:bodyPr/>
          <a:lstStyle>
            <a:extLst/>
          </a:lstStyle>
          <a:p>
            <a:fld id="{62086261-C189-426B-9674-937D72D20D99}" type="slidenum">
              <a:rPr lang="fr-FR" smtClean="0"/>
              <a:pPr/>
              <a:t>‹N°›</a:t>
            </a:fld>
            <a:endParaRPr lang="fr-FR"/>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914400" y="512064"/>
            <a:ext cx="7772400" cy="914400"/>
          </a:xfrm>
        </p:spPr>
        <p:txBody>
          <a:bodyPr/>
          <a:lstStyle>
            <a:lvl1pPr>
              <a:defRPr sz="4000" cap="none" baseline="0"/>
            </a:lvl1pPr>
            <a:extLst/>
          </a:lstStyle>
          <a:p>
            <a:r>
              <a:rPr kumimoji="0" lang="fr-FR" smtClean="0"/>
              <a:t>Modifiez le style du titre</a:t>
            </a:r>
            <a:endParaRPr kumimoji="0" lang="en-US"/>
          </a:p>
        </p:txBody>
      </p:sp>
      <p:sp>
        <p:nvSpPr>
          <p:cNvPr id="3" name="Espace réservé de la date 2"/>
          <p:cNvSpPr>
            <a:spLocks noGrp="1"/>
          </p:cNvSpPr>
          <p:nvPr>
            <p:ph type="dt" sz="half" idx="10"/>
          </p:nvPr>
        </p:nvSpPr>
        <p:spPr/>
        <p:txBody>
          <a:bodyPr/>
          <a:lstStyle>
            <a:extLst/>
          </a:lstStyle>
          <a:p>
            <a:fld id="{7BB69112-B8FF-49AD-80B8-063CFA62C952}" type="datetimeFigureOut">
              <a:rPr lang="fr-FR" smtClean="0"/>
              <a:pPr/>
              <a:t>17/06/2013</a:t>
            </a:fld>
            <a:endParaRPr lang="fr-FR"/>
          </a:p>
        </p:txBody>
      </p:sp>
      <p:sp>
        <p:nvSpPr>
          <p:cNvPr id="4" name="Espace réservé du pied de page 3"/>
          <p:cNvSpPr>
            <a:spLocks noGrp="1"/>
          </p:cNvSpPr>
          <p:nvPr>
            <p:ph type="ftr" sz="quarter" idx="11"/>
          </p:nvPr>
        </p:nvSpPr>
        <p:spPr/>
        <p:txBody>
          <a:bodyPr/>
          <a:lstStyle>
            <a:extLst/>
          </a:lstStyle>
          <a:p>
            <a:endParaRPr lang="fr-FR"/>
          </a:p>
        </p:txBody>
      </p:sp>
      <p:sp>
        <p:nvSpPr>
          <p:cNvPr id="5" name="Espace réservé du numéro de diapositive 4"/>
          <p:cNvSpPr>
            <a:spLocks noGrp="1"/>
          </p:cNvSpPr>
          <p:nvPr>
            <p:ph type="sldNum" sz="quarter" idx="12"/>
          </p:nvPr>
        </p:nvSpPr>
        <p:spPr/>
        <p:txBody>
          <a:bodyPr/>
          <a:lstStyle>
            <a:extLst/>
          </a:lstStyle>
          <a:p>
            <a:fld id="{62086261-C189-426B-9674-937D72D20D99}"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extLst/>
          </a:lstStyle>
          <a:p>
            <a:fld id="{7BB69112-B8FF-49AD-80B8-063CFA62C952}" type="datetimeFigureOut">
              <a:rPr lang="fr-FR" smtClean="0"/>
              <a:pPr/>
              <a:t>17/06/2013</a:t>
            </a:fld>
            <a:endParaRPr lang="fr-FR"/>
          </a:p>
        </p:txBody>
      </p:sp>
      <p:sp>
        <p:nvSpPr>
          <p:cNvPr id="3" name="Espace réservé du pied de page 2"/>
          <p:cNvSpPr>
            <a:spLocks noGrp="1"/>
          </p:cNvSpPr>
          <p:nvPr>
            <p:ph type="ftr" sz="quarter" idx="11"/>
          </p:nvPr>
        </p:nvSpPr>
        <p:spPr/>
        <p:txBody>
          <a:bodyPr/>
          <a:lstStyle>
            <a:extLst/>
          </a:lstStyle>
          <a:p>
            <a:endParaRPr lang="fr-FR"/>
          </a:p>
        </p:txBody>
      </p:sp>
      <p:sp>
        <p:nvSpPr>
          <p:cNvPr id="4" name="Espace réservé du numéro de diapositive 3"/>
          <p:cNvSpPr>
            <a:spLocks noGrp="1"/>
          </p:cNvSpPr>
          <p:nvPr>
            <p:ph type="sldNum" sz="quarter" idx="12"/>
          </p:nvPr>
        </p:nvSpPr>
        <p:spPr/>
        <p:txBody>
          <a:bodyPr/>
          <a:lstStyle>
            <a:extLst/>
          </a:lstStyle>
          <a:p>
            <a:fld id="{62086261-C189-426B-9674-937D72D20D99}"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273050"/>
            <a:ext cx="8229600" cy="1162050"/>
          </a:xfrm>
        </p:spPr>
        <p:txBody>
          <a:bodyPr anchor="ctr"/>
          <a:lstStyle>
            <a:lvl1pPr algn="l">
              <a:buNone/>
              <a:defRPr sz="3600" b="0"/>
            </a:lvl1pPr>
            <a:extLst/>
          </a:lstStyle>
          <a:p>
            <a:r>
              <a:rPr kumimoji="0" lang="fr-FR" smtClean="0"/>
              <a:t>Modifiez le style du titre</a:t>
            </a:r>
            <a:endParaRPr kumimoji="0" lang="en-US"/>
          </a:p>
        </p:txBody>
      </p:sp>
      <p:sp>
        <p:nvSpPr>
          <p:cNvPr id="3" name="Espace réservé du texte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fr-FR" smtClean="0"/>
              <a:t>Modifiez les styles du texte du masque</a:t>
            </a:r>
          </a:p>
        </p:txBody>
      </p:sp>
      <p:sp>
        <p:nvSpPr>
          <p:cNvPr id="4" name="Espace réservé du contenu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7BB69112-B8FF-49AD-80B8-063CFA62C952}" type="datetimeFigureOut">
              <a:rPr lang="fr-FR" smtClean="0"/>
              <a:pPr/>
              <a:t>17/06/2013</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62086261-C189-426B-9674-937D72D20D99}"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Connecteur droit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e 9"/>
          <p:cNvGrpSpPr/>
          <p:nvPr/>
        </p:nvGrpSpPr>
        <p:grpSpPr>
          <a:xfrm rot="5400000">
            <a:off x="8514581" y="1219200"/>
            <a:ext cx="132763" cy="128466"/>
            <a:chOff x="6668087" y="1297746"/>
            <a:chExt cx="161840" cy="156602"/>
          </a:xfrm>
        </p:grpSpPr>
        <p:cxnSp>
          <p:nvCxnSpPr>
            <p:cNvPr id="15" name="Connecteur droit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Connecteur droit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Connecteur droit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r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fr-FR" smtClean="0"/>
              <a:t>Modifiez le style du titre</a:t>
            </a:r>
            <a:endParaRPr kumimoji="0" lang="en-US"/>
          </a:p>
        </p:txBody>
      </p:sp>
      <p:sp>
        <p:nvSpPr>
          <p:cNvPr id="3" name="Espace réservé pour une image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fr-FR" smtClean="0"/>
              <a:t>Cliquez sur l'icône pour ajouter une image</a:t>
            </a:r>
            <a:endParaRPr kumimoji="0" lang="en-US"/>
          </a:p>
        </p:txBody>
      </p:sp>
      <p:sp>
        <p:nvSpPr>
          <p:cNvPr id="4" name="Espace réservé du texte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fr-FR" smtClean="0"/>
              <a:t>Modifiez les styles du texte du masque</a:t>
            </a:r>
          </a:p>
        </p:txBody>
      </p:sp>
      <p:grpSp>
        <p:nvGrpSpPr>
          <p:cNvPr id="14" name="Groupe 13"/>
          <p:cNvGrpSpPr/>
          <p:nvPr/>
        </p:nvGrpSpPr>
        <p:grpSpPr>
          <a:xfrm rot="5400000">
            <a:off x="8666981" y="1371600"/>
            <a:ext cx="132763" cy="128466"/>
            <a:chOff x="6668087" y="1297746"/>
            <a:chExt cx="161840" cy="156602"/>
          </a:xfrm>
        </p:grpSpPr>
        <p:cxnSp>
          <p:nvCxnSpPr>
            <p:cNvPr id="11" name="Connecteur droit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Connecteur droit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Connecteur droit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e 17"/>
          <p:cNvGrpSpPr/>
          <p:nvPr/>
        </p:nvGrpSpPr>
        <p:grpSpPr>
          <a:xfrm rot="5400000">
            <a:off x="8320088" y="1474763"/>
            <a:ext cx="132763" cy="128466"/>
            <a:chOff x="6668087" y="1297746"/>
            <a:chExt cx="161840" cy="156602"/>
          </a:xfrm>
        </p:grpSpPr>
        <p:cxnSp>
          <p:nvCxnSpPr>
            <p:cNvPr id="19" name="Connecteur droit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Connecteur droit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Connecteur droit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Espace réservé de la date 4"/>
          <p:cNvSpPr>
            <a:spLocks noGrp="1"/>
          </p:cNvSpPr>
          <p:nvPr>
            <p:ph type="dt" sz="half" idx="10"/>
          </p:nvPr>
        </p:nvSpPr>
        <p:spPr>
          <a:xfrm>
            <a:off x="6477000" y="55499"/>
            <a:ext cx="2133600" cy="365125"/>
          </a:xfrm>
        </p:spPr>
        <p:txBody>
          <a:bodyPr/>
          <a:lstStyle>
            <a:extLst/>
          </a:lstStyle>
          <a:p>
            <a:fld id="{7BB69112-B8FF-49AD-80B8-063CFA62C952}" type="datetimeFigureOut">
              <a:rPr lang="fr-FR" smtClean="0"/>
              <a:pPr/>
              <a:t>17/06/2013</a:t>
            </a:fld>
            <a:endParaRPr lang="fr-FR"/>
          </a:p>
        </p:txBody>
      </p:sp>
      <p:sp>
        <p:nvSpPr>
          <p:cNvPr id="6" name="Espace réservé du pied de page 5"/>
          <p:cNvSpPr>
            <a:spLocks noGrp="1"/>
          </p:cNvSpPr>
          <p:nvPr>
            <p:ph type="ftr" sz="quarter" idx="11"/>
          </p:nvPr>
        </p:nvSpPr>
        <p:spPr>
          <a:xfrm>
            <a:off x="914400" y="55499"/>
            <a:ext cx="5562600" cy="365125"/>
          </a:xfrm>
        </p:spPr>
        <p:txBody>
          <a:bodyPr/>
          <a:lstStyle>
            <a:extLst/>
          </a:lstStyle>
          <a:p>
            <a:endParaRPr lang="fr-FR"/>
          </a:p>
        </p:txBody>
      </p:sp>
      <p:sp>
        <p:nvSpPr>
          <p:cNvPr id="7" name="Espace réservé du numéro de diapositive 6"/>
          <p:cNvSpPr>
            <a:spLocks noGrp="1"/>
          </p:cNvSpPr>
          <p:nvPr>
            <p:ph type="sldNum" sz="quarter" idx="12"/>
          </p:nvPr>
        </p:nvSpPr>
        <p:spPr>
          <a:xfrm>
            <a:off x="8610600" y="55499"/>
            <a:ext cx="457200" cy="365125"/>
          </a:xfrm>
        </p:spPr>
        <p:txBody>
          <a:bodyPr/>
          <a:lstStyle>
            <a:extLst/>
          </a:lstStyle>
          <a:p>
            <a:fld id="{62086261-C189-426B-9674-937D72D20D99}"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Espace réservé du titre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fr-FR" smtClean="0"/>
              <a:t>Modifiez le style du titre</a:t>
            </a:r>
            <a:endParaRPr kumimoji="0" lang="en-US"/>
          </a:p>
        </p:txBody>
      </p:sp>
      <p:sp>
        <p:nvSpPr>
          <p:cNvPr id="13" name="Espace réservé du texte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fr-FR" smtClean="0"/>
              <a:t>Modifiez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7BB69112-B8FF-49AD-80B8-063CFA62C952}" type="datetimeFigureOut">
              <a:rPr lang="fr-FR" smtClean="0"/>
              <a:pPr/>
              <a:t>17/06/2013</a:t>
            </a:fld>
            <a:endParaRPr lang="fr-FR"/>
          </a:p>
        </p:txBody>
      </p:sp>
      <p:sp>
        <p:nvSpPr>
          <p:cNvPr id="3" name="Espace réservé du pied de page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fr-FR"/>
          </a:p>
        </p:txBody>
      </p:sp>
      <p:sp>
        <p:nvSpPr>
          <p:cNvPr id="23" name="Espace réservé du numéro de diapositive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62086261-C189-426B-9674-937D72D20D99}" type="slidenum">
              <a:rPr lang="fr-FR" smtClean="0"/>
              <a:pPr/>
              <a:t>‹N°›</a:t>
            </a:fld>
            <a:endParaRPr lang="fr-F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1560" y="1124744"/>
            <a:ext cx="4008392" cy="5262979"/>
          </a:xfrm>
          <a:prstGeom prst="rect">
            <a:avLst/>
          </a:prstGeom>
        </p:spPr>
        <p:txBody>
          <a:bodyPr wrap="square">
            <a:spAutoFit/>
          </a:bodyPr>
          <a:lstStyle/>
          <a:p>
            <a:pPr algn="just"/>
            <a:r>
              <a:rPr lang="fr-FR" sz="2800" dirty="0" smtClean="0">
                <a:latin typeface="Arial Black" pitchFamily="34" charset="0"/>
              </a:rPr>
              <a:t>Luc 10.27:</a:t>
            </a:r>
          </a:p>
          <a:p>
            <a:pPr algn="just"/>
            <a:r>
              <a:rPr lang="fr-FR" sz="2800" dirty="0" smtClean="0">
                <a:latin typeface="Arial Black" pitchFamily="34" charset="0"/>
              </a:rPr>
              <a:t>Il répondit : Tu aimeras le Seigneur, ton Dieu, de tout ton cœur, de toute ton âme, de toute ta force, et de toute ta pensée ;</a:t>
            </a:r>
          </a:p>
          <a:p>
            <a:pPr algn="just"/>
            <a:endParaRPr lang="fr-FR" sz="2800" dirty="0">
              <a:latin typeface="Arial Black" pitchFamily="34" charset="0"/>
            </a:endParaRPr>
          </a:p>
          <a:p>
            <a:pPr algn="just"/>
            <a:r>
              <a:rPr lang="fr-FR" sz="2800" dirty="0" smtClean="0">
                <a:latin typeface="Arial Black" pitchFamily="34" charset="0"/>
              </a:rPr>
              <a:t>et ton prochain comme toi-même.</a:t>
            </a:r>
          </a:p>
        </p:txBody>
      </p:sp>
      <p:sp>
        <p:nvSpPr>
          <p:cNvPr id="5" name="Rectangle 4"/>
          <p:cNvSpPr/>
          <p:nvPr/>
        </p:nvSpPr>
        <p:spPr>
          <a:xfrm>
            <a:off x="323528" y="116632"/>
            <a:ext cx="8712968" cy="769441"/>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just"/>
            <a:r>
              <a:rPr lang="fr-FR" sz="4400" dirty="0" smtClean="0">
                <a:latin typeface="Arial Black" pitchFamily="34" charset="0"/>
              </a:rPr>
              <a:t>Jésus résume la loi:</a:t>
            </a:r>
          </a:p>
        </p:txBody>
      </p:sp>
      <p:sp>
        <p:nvSpPr>
          <p:cNvPr id="6" name="Rectangle 5"/>
          <p:cNvSpPr/>
          <p:nvPr/>
        </p:nvSpPr>
        <p:spPr>
          <a:xfrm>
            <a:off x="4979992" y="1196752"/>
            <a:ext cx="3708412" cy="1384995"/>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algn="just"/>
            <a:r>
              <a:rPr lang="fr-FR" sz="2800" dirty="0" smtClean="0">
                <a:latin typeface="Arial Black" pitchFamily="34" charset="0"/>
              </a:rPr>
              <a:t>Commandements en relations avec Dieu</a:t>
            </a:r>
          </a:p>
        </p:txBody>
      </p:sp>
      <p:sp>
        <p:nvSpPr>
          <p:cNvPr id="7" name="Rectangle 6"/>
          <p:cNvSpPr/>
          <p:nvPr/>
        </p:nvSpPr>
        <p:spPr>
          <a:xfrm>
            <a:off x="4979992" y="5157191"/>
            <a:ext cx="3708412" cy="1384995"/>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algn="just"/>
            <a:r>
              <a:rPr lang="fr-FR" sz="2800" dirty="0" smtClean="0">
                <a:latin typeface="Arial Black" pitchFamily="34" charset="0"/>
              </a:rPr>
              <a:t>Commandements en relations avec notre prochain</a:t>
            </a:r>
          </a:p>
        </p:txBody>
      </p:sp>
    </p:spTree>
    <p:extLst>
      <p:ext uri="{BB962C8B-B14F-4D97-AF65-F5344CB8AC3E}">
        <p14:creationId xmlns:p14="http://schemas.microsoft.com/office/powerpoint/2010/main" xmlns="" val="14496508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95505" y="404664"/>
            <a:ext cx="8712969" cy="6001643"/>
          </a:xfrm>
          <a:prstGeom prst="rect">
            <a:avLst/>
          </a:prstGeom>
        </p:spPr>
        <p:txBody>
          <a:bodyPr wrap="square">
            <a:spAutoFit/>
          </a:bodyPr>
          <a:lstStyle/>
          <a:p>
            <a:pPr algn="just"/>
            <a:r>
              <a:rPr lang="fr-FR" sz="3200" dirty="0" smtClean="0">
                <a:latin typeface="Arial Black" pitchFamily="34" charset="0"/>
              </a:rPr>
              <a:t>Or</a:t>
            </a:r>
            <a:r>
              <a:rPr lang="fr-FR" sz="3200" dirty="0">
                <a:latin typeface="Arial Black" pitchFamily="34" charset="0"/>
              </a:rPr>
              <a:t>, les œuvres de la chair sont manifestes, ce sont l’impudicité, l’impureté, la dissolution</a:t>
            </a:r>
            <a:r>
              <a:rPr lang="fr-FR" sz="3200" dirty="0" smtClean="0">
                <a:latin typeface="Arial Black" pitchFamily="34" charset="0"/>
              </a:rPr>
              <a:t>, l’idolâtrie</a:t>
            </a:r>
            <a:r>
              <a:rPr lang="fr-FR" sz="3200" dirty="0">
                <a:latin typeface="Arial Black" pitchFamily="34" charset="0"/>
              </a:rPr>
              <a:t>, la magie, les inimitiés, les querelles, les jalousies, les animosités, les disputes, les divisions, les sectes</a:t>
            </a:r>
            <a:r>
              <a:rPr lang="fr-FR" sz="3200" dirty="0" smtClean="0">
                <a:latin typeface="Arial Black" pitchFamily="34" charset="0"/>
              </a:rPr>
              <a:t>, l’envie</a:t>
            </a:r>
            <a:r>
              <a:rPr lang="fr-FR" sz="3200" dirty="0">
                <a:latin typeface="Arial Black" pitchFamily="34" charset="0"/>
              </a:rPr>
              <a:t>, l’ivrognerie, les excès de table, et les choses semblables. Je vous dis d’avance, comme je l’ai déjà dit, que ceux qui commettent de telles choses n’hériteront point le royaume de Dieu</a:t>
            </a:r>
            <a:r>
              <a:rPr lang="fr-FR" sz="3200" dirty="0" smtClean="0">
                <a:latin typeface="Arial Black" pitchFamily="34" charset="0"/>
              </a:rPr>
              <a:t>.</a:t>
            </a:r>
            <a:endParaRPr lang="fr-FR" sz="3200" dirty="0">
              <a:latin typeface="Arial Black" pitchFamily="34" charset="0"/>
            </a:endParaRPr>
          </a:p>
        </p:txBody>
      </p:sp>
    </p:spTree>
    <p:extLst>
      <p:ext uri="{BB962C8B-B14F-4D97-AF65-F5344CB8AC3E}">
        <p14:creationId xmlns:p14="http://schemas.microsoft.com/office/powerpoint/2010/main" xmlns="" val="24989900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95505" y="836712"/>
            <a:ext cx="8712969" cy="2554545"/>
          </a:xfrm>
          <a:prstGeom prst="rect">
            <a:avLst/>
          </a:prstGeom>
        </p:spPr>
        <p:txBody>
          <a:bodyPr wrap="square">
            <a:spAutoFit/>
          </a:bodyPr>
          <a:lstStyle/>
          <a:p>
            <a:pPr algn="just"/>
            <a:r>
              <a:rPr lang="fr-FR" sz="3200" dirty="0" smtClean="0">
                <a:latin typeface="Arial Black" pitchFamily="34" charset="0"/>
              </a:rPr>
              <a:t>Mais </a:t>
            </a:r>
            <a:r>
              <a:rPr lang="fr-FR" sz="3200" dirty="0">
                <a:latin typeface="Arial Black" pitchFamily="34" charset="0"/>
              </a:rPr>
              <a:t>le fruit de l’Esprit, c’est l’amour, la joie, la paix, la patience, la bonté, la bénignité, la fidélité</a:t>
            </a:r>
            <a:r>
              <a:rPr lang="fr-FR" sz="3200" dirty="0" smtClean="0">
                <a:latin typeface="Arial Black" pitchFamily="34" charset="0"/>
              </a:rPr>
              <a:t>, la </a:t>
            </a:r>
            <a:r>
              <a:rPr lang="fr-FR" sz="3200" dirty="0">
                <a:latin typeface="Arial Black" pitchFamily="34" charset="0"/>
              </a:rPr>
              <a:t>douceur, la tempérance ; </a:t>
            </a:r>
            <a:r>
              <a:rPr lang="fr-FR" sz="3200" dirty="0" smtClean="0">
                <a:latin typeface="Arial Black" pitchFamily="34" charset="0"/>
              </a:rPr>
              <a:t>la </a:t>
            </a:r>
            <a:r>
              <a:rPr lang="fr-FR" sz="3200" dirty="0">
                <a:latin typeface="Arial Black" pitchFamily="34" charset="0"/>
              </a:rPr>
              <a:t>loi n’est pas contre ces choses</a:t>
            </a:r>
            <a:r>
              <a:rPr lang="fr-FR" sz="3200" dirty="0" smtClean="0">
                <a:latin typeface="Arial Black" pitchFamily="34" charset="0"/>
              </a:rPr>
              <a:t>.</a:t>
            </a:r>
            <a:endParaRPr lang="fr-FR" sz="3200" dirty="0">
              <a:latin typeface="Arial Black" pitchFamily="34" charset="0"/>
            </a:endParaRPr>
          </a:p>
        </p:txBody>
      </p:sp>
    </p:spTree>
    <p:extLst>
      <p:ext uri="{BB962C8B-B14F-4D97-AF65-F5344CB8AC3E}">
        <p14:creationId xmlns:p14="http://schemas.microsoft.com/office/powerpoint/2010/main" xmlns="" val="3692840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95505" y="404664"/>
            <a:ext cx="8712969" cy="5509200"/>
          </a:xfrm>
          <a:prstGeom prst="rect">
            <a:avLst/>
          </a:prstGeom>
        </p:spPr>
        <p:txBody>
          <a:bodyPr wrap="square">
            <a:spAutoFit/>
          </a:bodyPr>
          <a:lstStyle/>
          <a:p>
            <a:pPr algn="just"/>
            <a:r>
              <a:rPr lang="fr-FR" sz="3200" dirty="0" smtClean="0">
                <a:latin typeface="Arial Black" pitchFamily="34" charset="0"/>
              </a:rPr>
              <a:t>Ceux </a:t>
            </a:r>
            <a:r>
              <a:rPr lang="fr-FR" sz="3200" dirty="0">
                <a:latin typeface="Arial Black" pitchFamily="34" charset="0"/>
              </a:rPr>
              <a:t>qui sont à Jésus-Christ ont crucifié la chair avec ses passions et ses désirs.</a:t>
            </a:r>
          </a:p>
          <a:p>
            <a:pPr algn="just"/>
            <a:endParaRPr lang="fr-FR" sz="3200" dirty="0">
              <a:latin typeface="Arial Black" pitchFamily="34" charset="0"/>
            </a:endParaRPr>
          </a:p>
          <a:p>
            <a:pPr algn="just"/>
            <a:r>
              <a:rPr lang="fr-FR" sz="3200" dirty="0" smtClean="0">
                <a:latin typeface="Arial Black" pitchFamily="34" charset="0"/>
              </a:rPr>
              <a:t>Si </a:t>
            </a:r>
            <a:r>
              <a:rPr lang="fr-FR" sz="3200" dirty="0">
                <a:latin typeface="Arial Black" pitchFamily="34" charset="0"/>
              </a:rPr>
              <a:t>nous vivons par l’Esprit, marchons aussi selon l’Esprit.</a:t>
            </a:r>
          </a:p>
          <a:p>
            <a:pPr algn="just"/>
            <a:endParaRPr lang="fr-FR" sz="3200" dirty="0">
              <a:latin typeface="Arial Black" pitchFamily="34" charset="0"/>
            </a:endParaRPr>
          </a:p>
          <a:p>
            <a:pPr algn="just"/>
            <a:r>
              <a:rPr lang="fr-FR" sz="3200" dirty="0" smtClean="0">
                <a:latin typeface="Arial Black" pitchFamily="34" charset="0"/>
              </a:rPr>
              <a:t>Ne </a:t>
            </a:r>
            <a:r>
              <a:rPr lang="fr-FR" sz="3200" dirty="0">
                <a:latin typeface="Arial Black" pitchFamily="34" charset="0"/>
              </a:rPr>
              <a:t>cherchons pas une vaine gloire, en nous provoquant les uns les autres, en nous portant envie les uns aux autres.</a:t>
            </a:r>
          </a:p>
        </p:txBody>
      </p:sp>
    </p:spTree>
    <p:extLst>
      <p:ext uri="{BB962C8B-B14F-4D97-AF65-F5344CB8AC3E}">
        <p14:creationId xmlns:p14="http://schemas.microsoft.com/office/powerpoint/2010/main" xmlns="" val="14361110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95506" y="188640"/>
            <a:ext cx="5812617" cy="769441"/>
          </a:xfrm>
          <a:prstGeom prst="rect">
            <a:avLst/>
          </a:prstGeom>
        </p:spPr>
        <p:style>
          <a:lnRef idx="1">
            <a:schemeClr val="accent2"/>
          </a:lnRef>
          <a:fillRef idx="2">
            <a:schemeClr val="accent2"/>
          </a:fillRef>
          <a:effectRef idx="1">
            <a:schemeClr val="accent2"/>
          </a:effectRef>
          <a:fontRef idx="minor">
            <a:schemeClr val="dk1"/>
          </a:fontRef>
        </p:style>
        <p:txBody>
          <a:bodyPr wrap="none">
            <a:spAutoFit/>
          </a:bodyPr>
          <a:lstStyle/>
          <a:p>
            <a:r>
              <a:rPr lang="fr-FR" sz="4400" dirty="0" smtClean="0">
                <a:latin typeface="Arial Black" pitchFamily="34" charset="0"/>
              </a:rPr>
              <a:t>Tu ne tueras point</a:t>
            </a:r>
            <a:endParaRPr lang="fr-FR" sz="4400" dirty="0">
              <a:latin typeface="Arial Black" pitchFamily="34" charset="0"/>
            </a:endParaRPr>
          </a:p>
        </p:txBody>
      </p:sp>
      <p:sp>
        <p:nvSpPr>
          <p:cNvPr id="4" name="Rectangle 3"/>
          <p:cNvSpPr/>
          <p:nvPr/>
        </p:nvSpPr>
        <p:spPr>
          <a:xfrm>
            <a:off x="195506" y="1556792"/>
            <a:ext cx="8668093" cy="1077218"/>
          </a:xfrm>
          <a:prstGeom prst="rect">
            <a:avLst/>
          </a:prstGeom>
        </p:spPr>
        <p:txBody>
          <a:bodyPr wrap="square">
            <a:spAutoFit/>
          </a:bodyPr>
          <a:lstStyle/>
          <a:p>
            <a:pPr algn="just"/>
            <a:r>
              <a:rPr lang="fr-FR" sz="3200" dirty="0" smtClean="0">
                <a:latin typeface="Arial Black" pitchFamily="34" charset="0"/>
              </a:rPr>
              <a:t>La valeur de la vie est soulignée dans cette parole</a:t>
            </a:r>
            <a:endParaRPr lang="fr-FR" sz="3200" dirty="0">
              <a:latin typeface="Arial Black" pitchFamily="34" charset="0"/>
            </a:endParaRPr>
          </a:p>
        </p:txBody>
      </p:sp>
    </p:spTree>
    <p:extLst>
      <p:ext uri="{BB962C8B-B14F-4D97-AF65-F5344CB8AC3E}">
        <p14:creationId xmlns:p14="http://schemas.microsoft.com/office/powerpoint/2010/main" xmlns="" val="3909080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95506" y="188640"/>
            <a:ext cx="7960834" cy="769441"/>
          </a:xfrm>
          <a:prstGeom prst="rect">
            <a:avLst/>
          </a:prstGeom>
        </p:spPr>
        <p:style>
          <a:lnRef idx="1">
            <a:schemeClr val="accent2"/>
          </a:lnRef>
          <a:fillRef idx="2">
            <a:schemeClr val="accent2"/>
          </a:fillRef>
          <a:effectRef idx="1">
            <a:schemeClr val="accent2"/>
          </a:effectRef>
          <a:fontRef idx="minor">
            <a:schemeClr val="dk1"/>
          </a:fontRef>
        </p:style>
        <p:txBody>
          <a:bodyPr wrap="none">
            <a:spAutoFit/>
          </a:bodyPr>
          <a:lstStyle/>
          <a:p>
            <a:r>
              <a:rPr lang="fr-FR" sz="4400" dirty="0" smtClean="0">
                <a:latin typeface="Arial Black" pitchFamily="34" charset="0"/>
              </a:rPr>
              <a:t>La vie est un don de Dieu</a:t>
            </a:r>
            <a:endParaRPr lang="fr-FR" sz="4400" dirty="0">
              <a:latin typeface="Arial Black" pitchFamily="34" charset="0"/>
            </a:endParaRPr>
          </a:p>
        </p:txBody>
      </p:sp>
      <p:sp>
        <p:nvSpPr>
          <p:cNvPr id="4" name="Rectangle 3"/>
          <p:cNvSpPr/>
          <p:nvPr/>
        </p:nvSpPr>
        <p:spPr>
          <a:xfrm>
            <a:off x="195506" y="1340768"/>
            <a:ext cx="8668093" cy="2554545"/>
          </a:xfrm>
          <a:prstGeom prst="rect">
            <a:avLst/>
          </a:prstGeom>
        </p:spPr>
        <p:txBody>
          <a:bodyPr wrap="square">
            <a:spAutoFit/>
          </a:bodyPr>
          <a:lstStyle/>
          <a:p>
            <a:pPr algn="just"/>
            <a:r>
              <a:rPr lang="fr-FR" sz="3200" dirty="0">
                <a:latin typeface="Arial Black" pitchFamily="34" charset="0"/>
              </a:rPr>
              <a:t>Genèse </a:t>
            </a:r>
            <a:r>
              <a:rPr lang="fr-FR" sz="3200" dirty="0" smtClean="0">
                <a:latin typeface="Arial Black" pitchFamily="34" charset="0"/>
              </a:rPr>
              <a:t>2.7:</a:t>
            </a:r>
          </a:p>
          <a:p>
            <a:pPr algn="just"/>
            <a:r>
              <a:rPr lang="fr-FR" sz="3200" dirty="0" smtClean="0">
                <a:latin typeface="Arial Black" pitchFamily="34" charset="0"/>
              </a:rPr>
              <a:t>L’Eternel </a:t>
            </a:r>
            <a:r>
              <a:rPr lang="fr-FR" sz="3200" dirty="0">
                <a:latin typeface="Arial Black" pitchFamily="34" charset="0"/>
              </a:rPr>
              <a:t>Dieu forma l’homme de la poussière de la terre, il souffla dans ses narines un souffle de vie et l’homme devint un être vivant.</a:t>
            </a:r>
          </a:p>
        </p:txBody>
      </p:sp>
    </p:spTree>
    <p:extLst>
      <p:ext uri="{BB962C8B-B14F-4D97-AF65-F5344CB8AC3E}">
        <p14:creationId xmlns:p14="http://schemas.microsoft.com/office/powerpoint/2010/main" xmlns="" val="9564899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95506" y="188640"/>
            <a:ext cx="8354146" cy="769441"/>
          </a:xfrm>
          <a:prstGeom prst="rect">
            <a:avLst/>
          </a:prstGeom>
        </p:spPr>
        <p:style>
          <a:lnRef idx="1">
            <a:schemeClr val="accent2"/>
          </a:lnRef>
          <a:fillRef idx="2">
            <a:schemeClr val="accent2"/>
          </a:fillRef>
          <a:effectRef idx="1">
            <a:schemeClr val="accent2"/>
          </a:effectRef>
          <a:fontRef idx="minor">
            <a:schemeClr val="dk1"/>
          </a:fontRef>
        </p:style>
        <p:txBody>
          <a:bodyPr wrap="none">
            <a:spAutoFit/>
          </a:bodyPr>
          <a:lstStyle/>
          <a:p>
            <a:r>
              <a:rPr lang="fr-FR" sz="4400" dirty="0" smtClean="0">
                <a:latin typeface="Arial Black" pitchFamily="34" charset="0"/>
              </a:rPr>
              <a:t>Dieu ne tue pas, Il reprend</a:t>
            </a:r>
            <a:endParaRPr lang="fr-FR" sz="4400" dirty="0">
              <a:latin typeface="Arial Black" pitchFamily="34" charset="0"/>
            </a:endParaRPr>
          </a:p>
        </p:txBody>
      </p:sp>
      <p:sp>
        <p:nvSpPr>
          <p:cNvPr id="4" name="Rectangle 3"/>
          <p:cNvSpPr/>
          <p:nvPr/>
        </p:nvSpPr>
        <p:spPr>
          <a:xfrm>
            <a:off x="195506" y="1556792"/>
            <a:ext cx="8668093" cy="3539430"/>
          </a:xfrm>
          <a:prstGeom prst="rect">
            <a:avLst/>
          </a:prstGeom>
        </p:spPr>
        <p:txBody>
          <a:bodyPr wrap="square">
            <a:spAutoFit/>
          </a:bodyPr>
          <a:lstStyle/>
          <a:p>
            <a:pPr algn="just"/>
            <a:r>
              <a:rPr lang="fr-FR" sz="3200" dirty="0">
                <a:latin typeface="Arial Black" pitchFamily="34" charset="0"/>
              </a:rPr>
              <a:t>Job </a:t>
            </a:r>
            <a:r>
              <a:rPr lang="fr-FR" sz="3200" dirty="0" smtClean="0">
                <a:latin typeface="Arial Black" pitchFamily="34" charset="0"/>
              </a:rPr>
              <a:t>1.21:</a:t>
            </a:r>
          </a:p>
          <a:p>
            <a:pPr algn="just"/>
            <a:endParaRPr lang="fr-FR" sz="3200" dirty="0">
              <a:latin typeface="Arial Black" pitchFamily="34" charset="0"/>
            </a:endParaRPr>
          </a:p>
          <a:p>
            <a:pPr algn="just"/>
            <a:r>
              <a:rPr lang="fr-FR" sz="3200" dirty="0" smtClean="0">
                <a:latin typeface="Arial Black" pitchFamily="34" charset="0"/>
              </a:rPr>
              <a:t>…et </a:t>
            </a:r>
            <a:r>
              <a:rPr lang="fr-FR" sz="3200" dirty="0">
                <a:latin typeface="Arial Black" pitchFamily="34" charset="0"/>
              </a:rPr>
              <a:t>dit : Je suis sorti nu du sein de ma mère, et nu je retournerai dans le sein de la terre. L’Eternel a donné, et l’Eternel a ôté ; que le nom de l’Eternel soit béni !</a:t>
            </a:r>
          </a:p>
        </p:txBody>
      </p:sp>
    </p:spTree>
    <p:extLst>
      <p:ext uri="{BB962C8B-B14F-4D97-AF65-F5344CB8AC3E}">
        <p14:creationId xmlns:p14="http://schemas.microsoft.com/office/powerpoint/2010/main" xmlns="" val="11137531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95506" y="188640"/>
            <a:ext cx="4761240" cy="769441"/>
          </a:xfrm>
          <a:prstGeom prst="rect">
            <a:avLst/>
          </a:prstGeom>
        </p:spPr>
        <p:style>
          <a:lnRef idx="1">
            <a:schemeClr val="accent2"/>
          </a:lnRef>
          <a:fillRef idx="2">
            <a:schemeClr val="accent2"/>
          </a:fillRef>
          <a:effectRef idx="1">
            <a:schemeClr val="accent2"/>
          </a:effectRef>
          <a:fontRef idx="minor">
            <a:schemeClr val="dk1"/>
          </a:fontRef>
        </p:style>
        <p:txBody>
          <a:bodyPr wrap="none">
            <a:spAutoFit/>
          </a:bodyPr>
          <a:lstStyle/>
          <a:p>
            <a:r>
              <a:rPr lang="fr-FR" sz="4400" dirty="0" smtClean="0">
                <a:latin typeface="Arial Black" pitchFamily="34" charset="0"/>
              </a:rPr>
              <a:t>Que dit Jésus?</a:t>
            </a:r>
            <a:endParaRPr lang="fr-FR" sz="4400" dirty="0">
              <a:latin typeface="Arial Black" pitchFamily="34" charset="0"/>
            </a:endParaRPr>
          </a:p>
        </p:txBody>
      </p:sp>
      <p:sp>
        <p:nvSpPr>
          <p:cNvPr id="4" name="Rectangle 3"/>
          <p:cNvSpPr/>
          <p:nvPr/>
        </p:nvSpPr>
        <p:spPr>
          <a:xfrm>
            <a:off x="195506" y="1556792"/>
            <a:ext cx="8668093" cy="3046988"/>
          </a:xfrm>
          <a:prstGeom prst="rect">
            <a:avLst/>
          </a:prstGeom>
        </p:spPr>
        <p:txBody>
          <a:bodyPr wrap="square">
            <a:spAutoFit/>
          </a:bodyPr>
          <a:lstStyle/>
          <a:p>
            <a:pPr algn="just"/>
            <a:r>
              <a:rPr lang="fr-FR" sz="3200" dirty="0">
                <a:latin typeface="Arial Black" pitchFamily="34" charset="0"/>
              </a:rPr>
              <a:t>Matthieu 5.21-26 </a:t>
            </a:r>
            <a:r>
              <a:rPr lang="fr-FR" sz="3200" dirty="0" smtClean="0">
                <a:latin typeface="Arial Black" pitchFamily="34" charset="0"/>
              </a:rPr>
              <a:t>:</a:t>
            </a:r>
          </a:p>
          <a:p>
            <a:pPr algn="just"/>
            <a:endParaRPr lang="fr-FR" sz="3200" dirty="0">
              <a:latin typeface="Arial Black" pitchFamily="34" charset="0"/>
            </a:endParaRPr>
          </a:p>
          <a:p>
            <a:pPr algn="just"/>
            <a:r>
              <a:rPr lang="fr-FR" sz="3200" dirty="0" smtClean="0">
                <a:latin typeface="Arial Black" pitchFamily="34" charset="0"/>
              </a:rPr>
              <a:t>Vous </a:t>
            </a:r>
            <a:r>
              <a:rPr lang="fr-FR" sz="3200" dirty="0">
                <a:latin typeface="Arial Black" pitchFamily="34" charset="0"/>
              </a:rPr>
              <a:t>avez entendu qu’il a été dit aux anciens : Tu ne tueras point ; celui qui tuera mérite d’être puni par les juges. </a:t>
            </a:r>
          </a:p>
        </p:txBody>
      </p:sp>
    </p:spTree>
    <p:extLst>
      <p:ext uri="{BB962C8B-B14F-4D97-AF65-F5344CB8AC3E}">
        <p14:creationId xmlns:p14="http://schemas.microsoft.com/office/powerpoint/2010/main" xmlns="" val="27986981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95505" y="404664"/>
            <a:ext cx="8668093" cy="4524315"/>
          </a:xfrm>
          <a:prstGeom prst="rect">
            <a:avLst/>
          </a:prstGeom>
        </p:spPr>
        <p:txBody>
          <a:bodyPr wrap="square">
            <a:spAutoFit/>
          </a:bodyPr>
          <a:lstStyle/>
          <a:p>
            <a:pPr algn="just"/>
            <a:r>
              <a:rPr lang="fr-FR" sz="3200" dirty="0" smtClean="0">
                <a:latin typeface="Arial Black" pitchFamily="34" charset="0"/>
              </a:rPr>
              <a:t>Mais </a:t>
            </a:r>
            <a:r>
              <a:rPr lang="fr-FR" sz="3200" dirty="0">
                <a:latin typeface="Arial Black" pitchFamily="34" charset="0"/>
              </a:rPr>
              <a:t>moi, je vous dis que quiconque </a:t>
            </a:r>
            <a:r>
              <a:rPr lang="fr-FR" sz="4000" dirty="0">
                <a:solidFill>
                  <a:srgbClr val="FFFF00"/>
                </a:solidFill>
                <a:latin typeface="Arial Black" pitchFamily="34" charset="0"/>
              </a:rPr>
              <a:t>se met en colère contre son frère </a:t>
            </a:r>
            <a:r>
              <a:rPr lang="fr-FR" sz="3200" dirty="0">
                <a:latin typeface="Arial Black" pitchFamily="34" charset="0"/>
              </a:rPr>
              <a:t>mérite d’être puni par les juges ; que </a:t>
            </a:r>
            <a:r>
              <a:rPr lang="fr-FR" sz="4000" dirty="0">
                <a:solidFill>
                  <a:srgbClr val="FFFF00"/>
                </a:solidFill>
                <a:latin typeface="Arial Black" pitchFamily="34" charset="0"/>
              </a:rPr>
              <a:t>celui qui dira à son frère: Raca !</a:t>
            </a:r>
            <a:r>
              <a:rPr lang="fr-FR" sz="3200" dirty="0">
                <a:latin typeface="Arial Black" pitchFamily="34" charset="0"/>
              </a:rPr>
              <a:t> Mérite d’être puni par le sanhédrin ; </a:t>
            </a:r>
            <a:r>
              <a:rPr lang="fr-FR" sz="3200" dirty="0">
                <a:solidFill>
                  <a:srgbClr val="FFFF00"/>
                </a:solidFill>
                <a:latin typeface="Arial Black" pitchFamily="34" charset="0"/>
              </a:rPr>
              <a:t>et que celui qui lui dira: Insensé !</a:t>
            </a:r>
            <a:r>
              <a:rPr lang="fr-FR" sz="3200" dirty="0">
                <a:latin typeface="Arial Black" pitchFamily="34" charset="0"/>
              </a:rPr>
              <a:t> Mérite d’être puni par le feu de la </a:t>
            </a:r>
            <a:r>
              <a:rPr lang="fr-FR" sz="3200" dirty="0" smtClean="0">
                <a:latin typeface="Arial Black" pitchFamily="34" charset="0"/>
              </a:rPr>
              <a:t>géhenne.</a:t>
            </a:r>
          </a:p>
        </p:txBody>
      </p:sp>
    </p:spTree>
    <p:extLst>
      <p:ext uri="{BB962C8B-B14F-4D97-AF65-F5344CB8AC3E}">
        <p14:creationId xmlns:p14="http://schemas.microsoft.com/office/powerpoint/2010/main" xmlns="" val="6506965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95505" y="404664"/>
            <a:ext cx="8668093" cy="3539430"/>
          </a:xfrm>
          <a:prstGeom prst="rect">
            <a:avLst/>
          </a:prstGeom>
        </p:spPr>
        <p:txBody>
          <a:bodyPr wrap="square">
            <a:spAutoFit/>
          </a:bodyPr>
          <a:lstStyle/>
          <a:p>
            <a:pPr algn="just"/>
            <a:r>
              <a:rPr lang="fr-FR" sz="3200" dirty="0" smtClean="0">
                <a:latin typeface="Arial Black" pitchFamily="34" charset="0"/>
              </a:rPr>
              <a:t>Si donc tu présentes ton offrande à l’autel, et que là tu te souviennes que ton frère a quelque chose contre toi, laisse là ton offrande devant l’autel, et va d’abord te réconcilier avec ton frère ; puis, viens présenter ton offrande.</a:t>
            </a:r>
          </a:p>
        </p:txBody>
      </p:sp>
    </p:spTree>
    <p:extLst>
      <p:ext uri="{BB962C8B-B14F-4D97-AF65-F5344CB8AC3E}">
        <p14:creationId xmlns:p14="http://schemas.microsoft.com/office/powerpoint/2010/main" xmlns="" val="25977737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95505" y="404664"/>
            <a:ext cx="8668093" cy="5016758"/>
          </a:xfrm>
          <a:prstGeom prst="rect">
            <a:avLst/>
          </a:prstGeom>
        </p:spPr>
        <p:txBody>
          <a:bodyPr wrap="square">
            <a:spAutoFit/>
          </a:bodyPr>
          <a:lstStyle/>
          <a:p>
            <a:pPr algn="just"/>
            <a:r>
              <a:rPr lang="fr-FR" sz="3200" dirty="0" smtClean="0">
                <a:latin typeface="Arial Black" pitchFamily="34" charset="0"/>
              </a:rPr>
              <a:t>Accorde-toi </a:t>
            </a:r>
            <a:r>
              <a:rPr lang="fr-FR" sz="3200" dirty="0">
                <a:latin typeface="Arial Black" pitchFamily="34" charset="0"/>
              </a:rPr>
              <a:t>promptement avec ton adversaire, pendant que tu es en chemin avec lui, de peur qu’il ne te livre au juge, que le juge ne te livre à l’officier de justice, et que tu ne sois mis en </a:t>
            </a:r>
            <a:r>
              <a:rPr lang="fr-FR" sz="3200" dirty="0" smtClean="0">
                <a:latin typeface="Arial Black" pitchFamily="34" charset="0"/>
              </a:rPr>
              <a:t>prison.</a:t>
            </a:r>
          </a:p>
          <a:p>
            <a:pPr algn="just"/>
            <a:endParaRPr lang="fr-FR" sz="3200" dirty="0">
              <a:latin typeface="Arial Black" pitchFamily="34" charset="0"/>
            </a:endParaRPr>
          </a:p>
          <a:p>
            <a:pPr algn="just"/>
            <a:r>
              <a:rPr lang="fr-FR" sz="3200" dirty="0" smtClean="0">
                <a:latin typeface="Arial Black" pitchFamily="34" charset="0"/>
              </a:rPr>
              <a:t>Je </a:t>
            </a:r>
            <a:r>
              <a:rPr lang="fr-FR" sz="3200" dirty="0">
                <a:latin typeface="Arial Black" pitchFamily="34" charset="0"/>
              </a:rPr>
              <a:t>te le dis en vérité, tu ne sortiras pas de là que tu n’aies payé le dernier quadrant.</a:t>
            </a:r>
          </a:p>
        </p:txBody>
      </p:sp>
    </p:spTree>
    <p:extLst>
      <p:ext uri="{BB962C8B-B14F-4D97-AF65-F5344CB8AC3E}">
        <p14:creationId xmlns:p14="http://schemas.microsoft.com/office/powerpoint/2010/main" xmlns="" val="9614742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6144" y="242645"/>
            <a:ext cx="8900352" cy="954107"/>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algn="just"/>
            <a:r>
              <a:rPr lang="fr-FR" sz="2800" dirty="0" smtClean="0">
                <a:latin typeface="Arial Black" pitchFamily="34" charset="0"/>
              </a:rPr>
              <a:t>Je suis l’Eternel, ton Dieu, qui t’ai fait sortir du pays d’Egypte…</a:t>
            </a:r>
          </a:p>
        </p:txBody>
      </p:sp>
      <p:sp>
        <p:nvSpPr>
          <p:cNvPr id="8" name="Rectangle 7"/>
          <p:cNvSpPr/>
          <p:nvPr/>
        </p:nvSpPr>
        <p:spPr>
          <a:xfrm>
            <a:off x="136144" y="1340768"/>
            <a:ext cx="3571760" cy="1384995"/>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algn="just"/>
            <a:r>
              <a:rPr lang="fr-FR" sz="2800" dirty="0" smtClean="0">
                <a:latin typeface="Arial Black" pitchFamily="34" charset="0"/>
              </a:rPr>
              <a:t>Tu n’auras pas d’autres dieux devant ma face.</a:t>
            </a:r>
          </a:p>
        </p:txBody>
      </p:sp>
      <p:sp>
        <p:nvSpPr>
          <p:cNvPr id="9" name="Rectangle 8"/>
          <p:cNvSpPr/>
          <p:nvPr/>
        </p:nvSpPr>
        <p:spPr>
          <a:xfrm>
            <a:off x="4586320" y="1340768"/>
            <a:ext cx="4445582" cy="1815882"/>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algn="just"/>
            <a:r>
              <a:rPr lang="fr-FR" sz="2800" dirty="0" smtClean="0">
                <a:latin typeface="Arial Black" pitchFamily="34" charset="0"/>
              </a:rPr>
              <a:t>Tu ne te feras point d’image taillée… Tu ne te prosterneras point devant elles…</a:t>
            </a:r>
          </a:p>
        </p:txBody>
      </p:sp>
      <p:sp>
        <p:nvSpPr>
          <p:cNvPr id="10" name="Rectangle 9"/>
          <p:cNvSpPr/>
          <p:nvPr/>
        </p:nvSpPr>
        <p:spPr>
          <a:xfrm>
            <a:off x="136144" y="2852936"/>
            <a:ext cx="3571760" cy="1815882"/>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algn="just"/>
            <a:r>
              <a:rPr lang="fr-FR" sz="2800" dirty="0" smtClean="0">
                <a:latin typeface="Arial Black" pitchFamily="34" charset="0"/>
              </a:rPr>
              <a:t>Tu ne prendras point le nom de l’Eternel, ton Dieu, en vain</a:t>
            </a:r>
          </a:p>
        </p:txBody>
      </p:sp>
      <p:sp>
        <p:nvSpPr>
          <p:cNvPr id="11" name="Rectangle 10"/>
          <p:cNvSpPr/>
          <p:nvPr/>
        </p:nvSpPr>
        <p:spPr>
          <a:xfrm>
            <a:off x="4582872" y="3268141"/>
            <a:ext cx="4449030" cy="1384995"/>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algn="just"/>
            <a:r>
              <a:rPr lang="fr-FR" sz="2800" dirty="0" smtClean="0">
                <a:latin typeface="Arial Black" pitchFamily="34" charset="0"/>
              </a:rPr>
              <a:t>Souviens-toi du jour du repos, pour le sanctifier.</a:t>
            </a:r>
          </a:p>
        </p:txBody>
      </p:sp>
      <p:sp>
        <p:nvSpPr>
          <p:cNvPr id="12" name="Rectangle 11"/>
          <p:cNvSpPr/>
          <p:nvPr/>
        </p:nvSpPr>
        <p:spPr>
          <a:xfrm>
            <a:off x="136144" y="4869160"/>
            <a:ext cx="8900352" cy="1569660"/>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algn="just"/>
            <a:r>
              <a:rPr lang="fr-FR" sz="3200" dirty="0" smtClean="0">
                <a:latin typeface="Arial Black" pitchFamily="34" charset="0"/>
              </a:rPr>
              <a:t>Honore ton père et ta mère, afin que tes jours se prolongent dans le pays que l’Eternel, ton Dieu, te donne.</a:t>
            </a:r>
          </a:p>
        </p:txBody>
      </p:sp>
    </p:spTree>
    <p:extLst>
      <p:ext uri="{BB962C8B-B14F-4D97-AF65-F5344CB8AC3E}">
        <p14:creationId xmlns:p14="http://schemas.microsoft.com/office/powerpoint/2010/main" xmlns="" val="37003566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ipe(left)">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wipe(left)">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wipe(left)">
                                      <p:cBhvr>
                                        <p:cTn id="22" dur="5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wipe(left)">
                                      <p:cBhvr>
                                        <p:cTn id="27" dur="500"/>
                                        <p:tgtEl>
                                          <p:spTgt spid="11"/>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wipe(left)">
                                      <p:cBhvr>
                                        <p:cTn id="3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8" grpId="0" animBg="1"/>
      <p:bldP spid="9" grpId="0" animBg="1"/>
      <p:bldP spid="10" grpId="0" animBg="1"/>
      <p:bldP spid="11" grpId="0" animBg="1"/>
      <p:bldP spid="12"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95505" y="404664"/>
            <a:ext cx="8668093" cy="1077218"/>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algn="just"/>
            <a:r>
              <a:rPr lang="fr-FR" sz="3200" dirty="0" smtClean="0">
                <a:latin typeface="Arial Black" pitchFamily="34" charset="0"/>
              </a:rPr>
              <a:t>Le Seigneur condamne les attitudes… de cœur envers les frères et sœurs </a:t>
            </a:r>
          </a:p>
        </p:txBody>
      </p:sp>
      <p:sp>
        <p:nvSpPr>
          <p:cNvPr id="5" name="Rectangle 4"/>
          <p:cNvSpPr/>
          <p:nvPr/>
        </p:nvSpPr>
        <p:spPr>
          <a:xfrm>
            <a:off x="195504" y="1794014"/>
            <a:ext cx="8668093" cy="1569660"/>
          </a:xfrm>
          <a:prstGeom prst="rect">
            <a:avLst/>
          </a:prstGeom>
        </p:spPr>
        <p:txBody>
          <a:bodyPr wrap="square">
            <a:spAutoFit/>
          </a:bodyPr>
          <a:lstStyle/>
          <a:p>
            <a:pPr algn="just"/>
            <a:r>
              <a:rPr lang="fr-FR" sz="3200" dirty="0" smtClean="0">
                <a:latin typeface="Arial Black" pitchFamily="34" charset="0"/>
              </a:rPr>
              <a:t>… en </a:t>
            </a:r>
            <a:r>
              <a:rPr lang="fr-FR" sz="3200" dirty="0">
                <a:latin typeface="Arial Black" pitchFamily="34" charset="0"/>
              </a:rPr>
              <a:t>colère contre son frère</a:t>
            </a:r>
            <a:r>
              <a:rPr lang="fr-FR" sz="3200" dirty="0" smtClean="0">
                <a:latin typeface="Arial Black" pitchFamily="34" charset="0"/>
              </a:rPr>
              <a:t>: </a:t>
            </a:r>
            <a:r>
              <a:rPr lang="fr-FR" sz="3200" dirty="0" smtClean="0">
                <a:solidFill>
                  <a:srgbClr val="FFFF00"/>
                </a:solidFill>
                <a:latin typeface="Arial Black" pitchFamily="34" charset="0"/>
              </a:rPr>
              <a:t>irriter</a:t>
            </a:r>
            <a:r>
              <a:rPr lang="fr-FR" sz="3200" dirty="0">
                <a:solidFill>
                  <a:srgbClr val="FFFF00"/>
                </a:solidFill>
                <a:latin typeface="Arial Black" pitchFamily="34" charset="0"/>
              </a:rPr>
              <a:t>, </a:t>
            </a:r>
            <a:r>
              <a:rPr lang="fr-FR" sz="3200" dirty="0" smtClean="0">
                <a:solidFill>
                  <a:srgbClr val="FFFF00"/>
                </a:solidFill>
                <a:latin typeface="Arial Black" pitchFamily="34" charset="0"/>
              </a:rPr>
              <a:t>être </a:t>
            </a:r>
            <a:r>
              <a:rPr lang="fr-FR" sz="3200" dirty="0">
                <a:solidFill>
                  <a:srgbClr val="FFFF00"/>
                </a:solidFill>
                <a:latin typeface="Arial Black" pitchFamily="34" charset="0"/>
              </a:rPr>
              <a:t>provoqué à la colère, être fâché</a:t>
            </a:r>
            <a:r>
              <a:rPr lang="fr-FR" sz="3200" dirty="0" smtClean="0">
                <a:solidFill>
                  <a:srgbClr val="FFFF00"/>
                </a:solidFill>
                <a:latin typeface="Arial Black" pitchFamily="34" charset="0"/>
              </a:rPr>
              <a:t>, être courroucé</a:t>
            </a:r>
            <a:r>
              <a:rPr lang="fr-FR" sz="3200" dirty="0" smtClean="0">
                <a:latin typeface="Arial Black" pitchFamily="34" charset="0"/>
              </a:rPr>
              <a:t>…</a:t>
            </a:r>
            <a:endParaRPr lang="fr-FR" sz="3200" dirty="0">
              <a:latin typeface="Arial Black" pitchFamily="34" charset="0"/>
            </a:endParaRPr>
          </a:p>
        </p:txBody>
      </p:sp>
      <p:sp>
        <p:nvSpPr>
          <p:cNvPr id="6" name="Rectangle 5"/>
          <p:cNvSpPr/>
          <p:nvPr/>
        </p:nvSpPr>
        <p:spPr>
          <a:xfrm>
            <a:off x="177258" y="3725743"/>
            <a:ext cx="8668093" cy="1077218"/>
          </a:xfrm>
          <a:prstGeom prst="rect">
            <a:avLst/>
          </a:prstGeom>
        </p:spPr>
        <p:txBody>
          <a:bodyPr wrap="square">
            <a:spAutoFit/>
          </a:bodyPr>
          <a:lstStyle/>
          <a:p>
            <a:pPr algn="just"/>
            <a:r>
              <a:rPr lang="fr-FR" sz="3200" dirty="0" smtClean="0">
                <a:latin typeface="Arial Black" pitchFamily="34" charset="0"/>
              </a:rPr>
              <a:t>… celui </a:t>
            </a:r>
            <a:r>
              <a:rPr lang="fr-FR" sz="3200" dirty="0">
                <a:latin typeface="Arial Black" pitchFamily="34" charset="0"/>
              </a:rPr>
              <a:t>qui dira à son frère: Raca </a:t>
            </a:r>
            <a:r>
              <a:rPr lang="fr-FR" sz="3200" dirty="0" smtClean="0">
                <a:latin typeface="Arial Black" pitchFamily="34" charset="0"/>
              </a:rPr>
              <a:t>!:</a:t>
            </a:r>
          </a:p>
          <a:p>
            <a:pPr algn="just"/>
            <a:r>
              <a:rPr lang="fr-FR" sz="3200" dirty="0">
                <a:latin typeface="Arial Black" pitchFamily="34" charset="0"/>
              </a:rPr>
              <a:t> </a:t>
            </a:r>
            <a:r>
              <a:rPr lang="fr-FR" sz="3200" dirty="0">
                <a:solidFill>
                  <a:srgbClr val="FFFF00"/>
                </a:solidFill>
                <a:latin typeface="Arial Black" pitchFamily="34" charset="0"/>
              </a:rPr>
              <a:t>expression de </a:t>
            </a:r>
            <a:r>
              <a:rPr lang="fr-FR" sz="3200" dirty="0" smtClean="0">
                <a:solidFill>
                  <a:srgbClr val="FFFF00"/>
                </a:solidFill>
                <a:latin typeface="Arial Black" pitchFamily="34" charset="0"/>
              </a:rPr>
              <a:t>mépris</a:t>
            </a:r>
            <a:r>
              <a:rPr lang="fr-FR" sz="3200" dirty="0" smtClean="0">
                <a:latin typeface="Arial Black" pitchFamily="34" charset="0"/>
              </a:rPr>
              <a:t>.</a:t>
            </a:r>
            <a:endParaRPr lang="fr-FR" sz="3200" dirty="0">
              <a:latin typeface="Arial Black" pitchFamily="34" charset="0"/>
            </a:endParaRPr>
          </a:p>
        </p:txBody>
      </p:sp>
      <p:sp>
        <p:nvSpPr>
          <p:cNvPr id="7" name="Rectangle 6"/>
          <p:cNvSpPr/>
          <p:nvPr/>
        </p:nvSpPr>
        <p:spPr>
          <a:xfrm>
            <a:off x="195505" y="5021887"/>
            <a:ext cx="8668093" cy="1077218"/>
          </a:xfrm>
          <a:prstGeom prst="rect">
            <a:avLst/>
          </a:prstGeom>
        </p:spPr>
        <p:txBody>
          <a:bodyPr wrap="square">
            <a:spAutoFit/>
          </a:bodyPr>
          <a:lstStyle/>
          <a:p>
            <a:pPr algn="just"/>
            <a:r>
              <a:rPr lang="fr-FR" sz="3200" dirty="0" smtClean="0">
                <a:latin typeface="Arial Black" pitchFamily="34" charset="0"/>
              </a:rPr>
              <a:t>… celui </a:t>
            </a:r>
            <a:r>
              <a:rPr lang="fr-FR" sz="3200" dirty="0">
                <a:latin typeface="Arial Black" pitchFamily="34" charset="0"/>
              </a:rPr>
              <a:t>qui lui dira: Insensé </a:t>
            </a:r>
            <a:r>
              <a:rPr lang="fr-FR" sz="3200" dirty="0" smtClean="0">
                <a:latin typeface="Arial Black" pitchFamily="34" charset="0"/>
              </a:rPr>
              <a:t>!:</a:t>
            </a:r>
          </a:p>
          <a:p>
            <a:pPr algn="just"/>
            <a:r>
              <a:rPr lang="fr-FR" sz="3200" dirty="0">
                <a:latin typeface="Arial Black" pitchFamily="34" charset="0"/>
              </a:rPr>
              <a:t> </a:t>
            </a:r>
            <a:r>
              <a:rPr lang="fr-FR" sz="3200" dirty="0">
                <a:solidFill>
                  <a:srgbClr val="FFFF00"/>
                </a:solidFill>
                <a:latin typeface="Arial Black" pitchFamily="34" charset="0"/>
              </a:rPr>
              <a:t>impie, sans Dieu</a:t>
            </a:r>
          </a:p>
        </p:txBody>
      </p:sp>
    </p:spTree>
    <p:extLst>
      <p:ext uri="{BB962C8B-B14F-4D97-AF65-F5344CB8AC3E}">
        <p14:creationId xmlns:p14="http://schemas.microsoft.com/office/powerpoint/2010/main" xmlns="" val="14782645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95505" y="404664"/>
            <a:ext cx="8668093" cy="584775"/>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algn="just"/>
            <a:r>
              <a:rPr lang="fr-FR" sz="3200" dirty="0">
                <a:latin typeface="Arial Black" pitchFamily="34" charset="0"/>
              </a:rPr>
              <a:t>Rappel </a:t>
            </a:r>
            <a:r>
              <a:rPr lang="fr-FR" sz="3200" dirty="0" smtClean="0">
                <a:latin typeface="Arial Black" pitchFamily="34" charset="0"/>
              </a:rPr>
              <a:t>:</a:t>
            </a:r>
          </a:p>
        </p:txBody>
      </p:sp>
      <p:sp>
        <p:nvSpPr>
          <p:cNvPr id="5" name="Rectangle 4"/>
          <p:cNvSpPr/>
          <p:nvPr/>
        </p:nvSpPr>
        <p:spPr>
          <a:xfrm>
            <a:off x="195503" y="1412776"/>
            <a:ext cx="8668093" cy="2062103"/>
          </a:xfrm>
          <a:prstGeom prst="rect">
            <a:avLst/>
          </a:prstGeom>
        </p:spPr>
        <p:txBody>
          <a:bodyPr wrap="square">
            <a:spAutoFit/>
          </a:bodyPr>
          <a:lstStyle/>
          <a:p>
            <a:pPr algn="just"/>
            <a:r>
              <a:rPr lang="fr-FR" sz="3200" dirty="0" smtClean="0">
                <a:latin typeface="Arial Black" pitchFamily="34" charset="0"/>
              </a:rPr>
              <a:t>La désobéissance de l’homme a conduit à un meurtre :</a:t>
            </a:r>
          </a:p>
          <a:p>
            <a:pPr algn="just"/>
            <a:endParaRPr lang="fr-FR" sz="3200" dirty="0" smtClean="0">
              <a:latin typeface="Arial Black" pitchFamily="34" charset="0"/>
            </a:endParaRPr>
          </a:p>
          <a:p>
            <a:pPr marL="457200" indent="-457200" algn="ctr">
              <a:buFont typeface="Wingdings" pitchFamily="2" charset="2"/>
              <a:buChar char="Ø"/>
            </a:pPr>
            <a:r>
              <a:rPr lang="fr-FR" sz="3200" dirty="0" smtClean="0">
                <a:latin typeface="Arial Black" pitchFamily="34" charset="0"/>
              </a:rPr>
              <a:t>à un fratricide. </a:t>
            </a:r>
            <a:endParaRPr lang="fr-FR" sz="3200" dirty="0">
              <a:latin typeface="Arial Black" pitchFamily="34" charset="0"/>
            </a:endParaRPr>
          </a:p>
        </p:txBody>
      </p:sp>
      <p:sp>
        <p:nvSpPr>
          <p:cNvPr id="2" name="Rectangle 1"/>
          <p:cNvSpPr/>
          <p:nvPr/>
        </p:nvSpPr>
        <p:spPr>
          <a:xfrm>
            <a:off x="323528" y="3933056"/>
            <a:ext cx="8540068" cy="2554545"/>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r>
              <a:rPr lang="fr-FR" sz="3200" dirty="0">
                <a:latin typeface="Arial Black" pitchFamily="34" charset="0"/>
              </a:rPr>
              <a:t>Genèse 4.10</a:t>
            </a:r>
          </a:p>
          <a:p>
            <a:endParaRPr lang="fr-FR" sz="3200" dirty="0">
              <a:latin typeface="Arial Black" pitchFamily="34" charset="0"/>
            </a:endParaRPr>
          </a:p>
          <a:p>
            <a:r>
              <a:rPr lang="fr-FR" sz="3200" dirty="0">
                <a:latin typeface="Arial Black" pitchFamily="34" charset="0"/>
              </a:rPr>
              <a:t>Et Dieu dit : Qu’as-tu fait ? La voix du sang de ton frère crie de la terre jusqu’à moi.</a:t>
            </a:r>
          </a:p>
        </p:txBody>
      </p:sp>
    </p:spTree>
    <p:extLst>
      <p:ext uri="{BB962C8B-B14F-4D97-AF65-F5344CB8AC3E}">
        <p14:creationId xmlns:p14="http://schemas.microsoft.com/office/powerpoint/2010/main" xmlns="" val="9966896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95505" y="404664"/>
            <a:ext cx="8668093" cy="1077218"/>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algn="just"/>
            <a:r>
              <a:rPr lang="fr-FR" sz="3200" dirty="0" smtClean="0">
                <a:latin typeface="Arial Black" pitchFamily="34" charset="0"/>
              </a:rPr>
              <a:t>Ma </a:t>
            </a:r>
            <a:r>
              <a:rPr lang="fr-FR" sz="3200" dirty="0">
                <a:latin typeface="Arial Black" pitchFamily="34" charset="0"/>
              </a:rPr>
              <a:t>désobéissance </a:t>
            </a:r>
            <a:r>
              <a:rPr lang="fr-FR" sz="3200" dirty="0" smtClean="0">
                <a:latin typeface="Arial Black" pitchFamily="34" charset="0"/>
              </a:rPr>
              <a:t>a </a:t>
            </a:r>
            <a:r>
              <a:rPr lang="fr-FR" sz="3200" dirty="0">
                <a:latin typeface="Arial Black" pitchFamily="34" charset="0"/>
              </a:rPr>
              <a:t>conduit à </a:t>
            </a:r>
            <a:r>
              <a:rPr lang="fr-FR" sz="3200" dirty="0" smtClean="0">
                <a:latin typeface="Arial Black" pitchFamily="34" charset="0"/>
              </a:rPr>
              <a:t>un fratricide:</a:t>
            </a:r>
          </a:p>
        </p:txBody>
      </p:sp>
      <p:sp>
        <p:nvSpPr>
          <p:cNvPr id="5" name="Rectangle 4"/>
          <p:cNvSpPr/>
          <p:nvPr/>
        </p:nvSpPr>
        <p:spPr>
          <a:xfrm>
            <a:off x="195502" y="2564904"/>
            <a:ext cx="8668093" cy="2062103"/>
          </a:xfrm>
          <a:prstGeom prst="rect">
            <a:avLst/>
          </a:prstGeom>
        </p:spPr>
        <p:txBody>
          <a:bodyPr wrap="square">
            <a:spAutoFit/>
          </a:bodyPr>
          <a:lstStyle/>
          <a:p>
            <a:pPr algn="just"/>
            <a:r>
              <a:rPr lang="fr-FR" sz="3200" dirty="0">
                <a:latin typeface="Arial Black" pitchFamily="34" charset="0"/>
              </a:rPr>
              <a:t>Romains </a:t>
            </a:r>
            <a:r>
              <a:rPr lang="fr-FR" sz="3200" dirty="0" smtClean="0">
                <a:latin typeface="Arial Black" pitchFamily="34" charset="0"/>
              </a:rPr>
              <a:t>5.8 </a:t>
            </a:r>
            <a:r>
              <a:rPr lang="fr-FR" sz="3200" dirty="0">
                <a:latin typeface="Arial Black" pitchFamily="34" charset="0"/>
              </a:rPr>
              <a:t>Mais Dieu prouve son amour envers nous, en ce que, lorsque nous étions encore des pécheurs, Christ est mort pour nous.</a:t>
            </a:r>
          </a:p>
        </p:txBody>
      </p:sp>
    </p:spTree>
    <p:extLst>
      <p:ext uri="{BB962C8B-B14F-4D97-AF65-F5344CB8AC3E}">
        <p14:creationId xmlns:p14="http://schemas.microsoft.com/office/powerpoint/2010/main" xmlns="" val="12548180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1875" y="2814082"/>
            <a:ext cx="4417171" cy="584775"/>
          </a:xfrm>
          <a:prstGeom prst="rect">
            <a:avLst/>
          </a:prstGeom>
        </p:spPr>
        <p:txBody>
          <a:bodyPr wrap="none">
            <a:spAutoFit/>
          </a:bodyPr>
          <a:lstStyle/>
          <a:p>
            <a:r>
              <a:rPr lang="fr-FR" sz="3200" dirty="0" smtClean="0">
                <a:latin typeface="Arial Black" pitchFamily="34" charset="0"/>
              </a:rPr>
              <a:t>Tu ne tueras point.</a:t>
            </a:r>
            <a:endParaRPr lang="fr-FR" sz="3200" dirty="0">
              <a:latin typeface="Arial Black" pitchFamily="34" charset="0"/>
            </a:endParaRPr>
          </a:p>
        </p:txBody>
      </p:sp>
      <p:sp>
        <p:nvSpPr>
          <p:cNvPr id="3" name="Rectangle 2"/>
          <p:cNvSpPr/>
          <p:nvPr/>
        </p:nvSpPr>
        <p:spPr>
          <a:xfrm>
            <a:off x="2504982" y="1124742"/>
            <a:ext cx="3970959" cy="769441"/>
          </a:xfrm>
          <a:prstGeom prst="rect">
            <a:avLst/>
          </a:prstGeom>
        </p:spPr>
        <p:style>
          <a:lnRef idx="1">
            <a:schemeClr val="accent2"/>
          </a:lnRef>
          <a:fillRef idx="2">
            <a:schemeClr val="accent2"/>
          </a:fillRef>
          <a:effectRef idx="1">
            <a:schemeClr val="accent2"/>
          </a:effectRef>
          <a:fontRef idx="minor">
            <a:schemeClr val="dk1"/>
          </a:fontRef>
        </p:style>
        <p:txBody>
          <a:bodyPr wrap="none">
            <a:spAutoFit/>
          </a:bodyPr>
          <a:lstStyle/>
          <a:p>
            <a:r>
              <a:rPr lang="fr-FR" sz="4400" dirty="0" smtClean="0">
                <a:latin typeface="Arial Black" pitchFamily="34" charset="0"/>
              </a:rPr>
              <a:t>Exode 20.13</a:t>
            </a:r>
            <a:endParaRPr lang="fr-FR" sz="4400" dirty="0">
              <a:latin typeface="Arial Black" pitchFamily="34" charset="0"/>
            </a:endParaRPr>
          </a:p>
        </p:txBody>
      </p:sp>
    </p:spTree>
    <p:extLst>
      <p:ext uri="{BB962C8B-B14F-4D97-AF65-F5344CB8AC3E}">
        <p14:creationId xmlns:p14="http://schemas.microsoft.com/office/powerpoint/2010/main" xmlns="" val="20803711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95506" y="188640"/>
            <a:ext cx="6216766" cy="769441"/>
          </a:xfrm>
          <a:prstGeom prst="rect">
            <a:avLst/>
          </a:prstGeom>
        </p:spPr>
        <p:style>
          <a:lnRef idx="1">
            <a:schemeClr val="accent2"/>
          </a:lnRef>
          <a:fillRef idx="2">
            <a:schemeClr val="accent2"/>
          </a:fillRef>
          <a:effectRef idx="1">
            <a:schemeClr val="accent2"/>
          </a:effectRef>
          <a:fontRef idx="minor">
            <a:schemeClr val="dk1"/>
          </a:fontRef>
        </p:style>
        <p:txBody>
          <a:bodyPr wrap="none">
            <a:spAutoFit/>
          </a:bodyPr>
          <a:lstStyle/>
          <a:p>
            <a:r>
              <a:rPr lang="fr-FR" sz="4400" dirty="0" smtClean="0">
                <a:latin typeface="Arial Black" pitchFamily="34" charset="0"/>
              </a:rPr>
              <a:t>Remarque générale</a:t>
            </a:r>
            <a:endParaRPr lang="fr-FR" sz="4400" dirty="0">
              <a:latin typeface="Arial Black" pitchFamily="34" charset="0"/>
            </a:endParaRPr>
          </a:p>
        </p:txBody>
      </p:sp>
      <p:sp>
        <p:nvSpPr>
          <p:cNvPr id="4" name="Rectangle 3"/>
          <p:cNvSpPr/>
          <p:nvPr/>
        </p:nvSpPr>
        <p:spPr>
          <a:xfrm>
            <a:off x="179512" y="1484784"/>
            <a:ext cx="8668093" cy="3046988"/>
          </a:xfrm>
          <a:prstGeom prst="rect">
            <a:avLst/>
          </a:prstGeom>
        </p:spPr>
        <p:txBody>
          <a:bodyPr wrap="square">
            <a:spAutoFit/>
          </a:bodyPr>
          <a:lstStyle/>
          <a:p>
            <a:r>
              <a:rPr lang="fr-FR" sz="3200" dirty="0">
                <a:latin typeface="Arial Black" pitchFamily="34" charset="0"/>
              </a:rPr>
              <a:t>Tu ne tueras point.</a:t>
            </a:r>
          </a:p>
          <a:p>
            <a:r>
              <a:rPr lang="fr-FR" sz="3200" dirty="0" smtClean="0">
                <a:latin typeface="Arial Black" pitchFamily="34" charset="0"/>
              </a:rPr>
              <a:t>Tu </a:t>
            </a:r>
            <a:r>
              <a:rPr lang="fr-FR" sz="3200" dirty="0">
                <a:latin typeface="Arial Black" pitchFamily="34" charset="0"/>
              </a:rPr>
              <a:t>ne commettras point d’adultère.</a:t>
            </a:r>
          </a:p>
          <a:p>
            <a:r>
              <a:rPr lang="fr-FR" sz="3200" dirty="0" smtClean="0">
                <a:latin typeface="Arial Black" pitchFamily="34" charset="0"/>
              </a:rPr>
              <a:t>Tu </a:t>
            </a:r>
            <a:r>
              <a:rPr lang="fr-FR" sz="3200" dirty="0">
                <a:latin typeface="Arial Black" pitchFamily="34" charset="0"/>
              </a:rPr>
              <a:t>ne déroberas point.</a:t>
            </a:r>
          </a:p>
          <a:p>
            <a:r>
              <a:rPr lang="fr-FR" sz="3200" dirty="0" smtClean="0">
                <a:latin typeface="Arial Black" pitchFamily="34" charset="0"/>
              </a:rPr>
              <a:t>Tu </a:t>
            </a:r>
            <a:r>
              <a:rPr lang="fr-FR" sz="3200" dirty="0">
                <a:latin typeface="Arial Black" pitchFamily="34" charset="0"/>
              </a:rPr>
              <a:t>ne porteras point de faux témoignage contre ton prochain.</a:t>
            </a:r>
          </a:p>
          <a:p>
            <a:r>
              <a:rPr lang="fr-FR" sz="3200" dirty="0" smtClean="0">
                <a:latin typeface="Arial Black" pitchFamily="34" charset="0"/>
              </a:rPr>
              <a:t>Tu </a:t>
            </a:r>
            <a:r>
              <a:rPr lang="fr-FR" sz="3200" dirty="0">
                <a:latin typeface="Arial Black" pitchFamily="34" charset="0"/>
              </a:rPr>
              <a:t>ne convoiteras </a:t>
            </a:r>
            <a:r>
              <a:rPr lang="fr-FR" sz="3200" dirty="0" smtClean="0">
                <a:latin typeface="Arial Black" pitchFamily="34" charset="0"/>
              </a:rPr>
              <a:t>point…</a:t>
            </a:r>
            <a:endParaRPr lang="fr-FR" sz="3200" dirty="0">
              <a:latin typeface="Arial Black" pitchFamily="34" charset="0"/>
            </a:endParaRPr>
          </a:p>
        </p:txBody>
      </p:sp>
    </p:spTree>
    <p:extLst>
      <p:ext uri="{BB962C8B-B14F-4D97-AF65-F5344CB8AC3E}">
        <p14:creationId xmlns:p14="http://schemas.microsoft.com/office/powerpoint/2010/main" xmlns="" val="927175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9512" y="188640"/>
            <a:ext cx="8668093" cy="3046988"/>
          </a:xfrm>
          <a:prstGeom prst="rect">
            <a:avLst/>
          </a:prstGeom>
        </p:spPr>
        <p:txBody>
          <a:bodyPr wrap="square">
            <a:spAutoFit/>
          </a:bodyPr>
          <a:lstStyle/>
          <a:p>
            <a:r>
              <a:rPr lang="fr-FR" sz="3200" dirty="0">
                <a:latin typeface="Arial Black" pitchFamily="34" charset="0"/>
              </a:rPr>
              <a:t>Tu ne tueras point.</a:t>
            </a:r>
          </a:p>
          <a:p>
            <a:r>
              <a:rPr lang="fr-FR" sz="3200" dirty="0" smtClean="0">
                <a:latin typeface="Arial Black" pitchFamily="34" charset="0"/>
              </a:rPr>
              <a:t>Tu </a:t>
            </a:r>
            <a:r>
              <a:rPr lang="fr-FR" sz="3200" dirty="0">
                <a:latin typeface="Arial Black" pitchFamily="34" charset="0"/>
              </a:rPr>
              <a:t>ne commettras point d’adultère.</a:t>
            </a:r>
          </a:p>
          <a:p>
            <a:r>
              <a:rPr lang="fr-FR" sz="3200" dirty="0" smtClean="0">
                <a:latin typeface="Arial Black" pitchFamily="34" charset="0"/>
              </a:rPr>
              <a:t>Tu </a:t>
            </a:r>
            <a:r>
              <a:rPr lang="fr-FR" sz="3200" dirty="0">
                <a:latin typeface="Arial Black" pitchFamily="34" charset="0"/>
              </a:rPr>
              <a:t>ne déroberas point.</a:t>
            </a:r>
          </a:p>
          <a:p>
            <a:r>
              <a:rPr lang="fr-FR" sz="3200" dirty="0" smtClean="0">
                <a:latin typeface="Arial Black" pitchFamily="34" charset="0"/>
              </a:rPr>
              <a:t>Tu </a:t>
            </a:r>
            <a:r>
              <a:rPr lang="fr-FR" sz="3200" dirty="0">
                <a:latin typeface="Arial Black" pitchFamily="34" charset="0"/>
              </a:rPr>
              <a:t>ne porteras point de faux témoignage contre ton prochain.</a:t>
            </a:r>
          </a:p>
          <a:p>
            <a:r>
              <a:rPr lang="fr-FR" sz="3200" dirty="0" smtClean="0">
                <a:latin typeface="Arial Black" pitchFamily="34" charset="0"/>
              </a:rPr>
              <a:t>Tu </a:t>
            </a:r>
            <a:r>
              <a:rPr lang="fr-FR" sz="3200" dirty="0">
                <a:latin typeface="Arial Black" pitchFamily="34" charset="0"/>
              </a:rPr>
              <a:t>ne convoiteras </a:t>
            </a:r>
            <a:r>
              <a:rPr lang="fr-FR" sz="3200" dirty="0" smtClean="0">
                <a:latin typeface="Arial Black" pitchFamily="34" charset="0"/>
              </a:rPr>
              <a:t>point…</a:t>
            </a:r>
            <a:endParaRPr lang="fr-FR" sz="3200" dirty="0">
              <a:latin typeface="Arial Black" pitchFamily="34" charset="0"/>
            </a:endParaRPr>
          </a:p>
        </p:txBody>
      </p:sp>
      <p:sp>
        <p:nvSpPr>
          <p:cNvPr id="5" name="Rectangle 4"/>
          <p:cNvSpPr/>
          <p:nvPr/>
        </p:nvSpPr>
        <p:spPr>
          <a:xfrm>
            <a:off x="212646" y="3356992"/>
            <a:ext cx="8668093" cy="1077218"/>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algn="ctr"/>
            <a:r>
              <a:rPr lang="fr-FR" sz="3200" dirty="0" smtClean="0">
                <a:latin typeface="Arial Black" pitchFamily="34" charset="0"/>
              </a:rPr>
              <a:t>Le nom de Dieu ou de l’Eternel ne sont pas mentionnés </a:t>
            </a:r>
            <a:endParaRPr lang="fr-FR" sz="3200" dirty="0">
              <a:latin typeface="Arial Black" pitchFamily="34" charset="0"/>
            </a:endParaRPr>
          </a:p>
        </p:txBody>
      </p:sp>
      <p:sp>
        <p:nvSpPr>
          <p:cNvPr id="6" name="Rectangle 5"/>
          <p:cNvSpPr/>
          <p:nvPr/>
        </p:nvSpPr>
        <p:spPr>
          <a:xfrm>
            <a:off x="212646" y="4509120"/>
            <a:ext cx="8668093" cy="1077218"/>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algn="ctr"/>
            <a:r>
              <a:rPr lang="fr-FR" sz="3200" dirty="0" smtClean="0">
                <a:latin typeface="Arial Black" pitchFamily="34" charset="0"/>
              </a:rPr>
              <a:t>Ce sont toutes des paroles « négatives »</a:t>
            </a:r>
            <a:endParaRPr lang="fr-FR" sz="3200" dirty="0">
              <a:latin typeface="Arial Black" pitchFamily="34" charset="0"/>
            </a:endParaRPr>
          </a:p>
        </p:txBody>
      </p:sp>
      <p:sp>
        <p:nvSpPr>
          <p:cNvPr id="7" name="Rectangle 6"/>
          <p:cNvSpPr/>
          <p:nvPr/>
        </p:nvSpPr>
        <p:spPr>
          <a:xfrm>
            <a:off x="212645" y="5678438"/>
            <a:ext cx="8668093" cy="584775"/>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algn="ctr"/>
            <a:r>
              <a:rPr lang="fr-FR" sz="3200" dirty="0" smtClean="0">
                <a:latin typeface="Arial Black" pitchFamily="34" charset="0"/>
              </a:rPr>
              <a:t>Le temps est radical</a:t>
            </a:r>
            <a:endParaRPr lang="fr-FR" sz="3200" dirty="0">
              <a:latin typeface="Arial Black" pitchFamily="34" charset="0"/>
            </a:endParaRPr>
          </a:p>
        </p:txBody>
      </p:sp>
    </p:spTree>
    <p:extLst>
      <p:ext uri="{BB962C8B-B14F-4D97-AF65-F5344CB8AC3E}">
        <p14:creationId xmlns:p14="http://schemas.microsoft.com/office/powerpoint/2010/main" xmlns="" val="9728165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6116" y="188640"/>
            <a:ext cx="8668093" cy="4031873"/>
          </a:xfrm>
          <a:prstGeom prst="rect">
            <a:avLst/>
          </a:prstGeom>
        </p:spPr>
        <p:txBody>
          <a:bodyPr wrap="square">
            <a:spAutoFit/>
          </a:bodyPr>
          <a:lstStyle/>
          <a:p>
            <a:pPr algn="just"/>
            <a:r>
              <a:rPr lang="fr-FR" sz="3200" dirty="0">
                <a:latin typeface="Arial Black" pitchFamily="34" charset="0"/>
              </a:rPr>
              <a:t>Si l’homme assume les paroles précédentes ou Dieu se présente comme Dieu libérateur, et bien l’homme sera libéré de toutes ses passions destructrices, de sa volonté de s’approprier la vie de l’autre, </a:t>
            </a:r>
            <a:r>
              <a:rPr lang="fr-FR" sz="3200" dirty="0" smtClean="0">
                <a:latin typeface="Arial Black" pitchFamily="34" charset="0"/>
              </a:rPr>
              <a:t>le </a:t>
            </a:r>
            <a:r>
              <a:rPr lang="fr-FR" sz="3200" dirty="0">
                <a:latin typeface="Arial Black" pitchFamily="34" charset="0"/>
              </a:rPr>
              <a:t>bien de </a:t>
            </a:r>
            <a:r>
              <a:rPr lang="fr-FR" sz="3200" dirty="0" smtClean="0">
                <a:latin typeface="Arial Black" pitchFamily="34" charset="0"/>
              </a:rPr>
              <a:t>l’autre, </a:t>
            </a:r>
            <a:r>
              <a:rPr lang="fr-FR" sz="3200" dirty="0">
                <a:latin typeface="Arial Black" pitchFamily="34" charset="0"/>
              </a:rPr>
              <a:t>ou dire du mal de son prochain</a:t>
            </a:r>
            <a:r>
              <a:rPr lang="fr-FR" sz="3200" dirty="0" smtClean="0">
                <a:latin typeface="Arial Black" pitchFamily="34" charset="0"/>
              </a:rPr>
              <a:t>.</a:t>
            </a:r>
            <a:endParaRPr lang="fr-FR" sz="3200" dirty="0">
              <a:latin typeface="Arial Black" pitchFamily="34" charset="0"/>
            </a:endParaRPr>
          </a:p>
        </p:txBody>
      </p:sp>
      <p:sp>
        <p:nvSpPr>
          <p:cNvPr id="2" name="Rectangle 1"/>
          <p:cNvSpPr/>
          <p:nvPr/>
        </p:nvSpPr>
        <p:spPr>
          <a:xfrm>
            <a:off x="211552" y="4437112"/>
            <a:ext cx="8632657" cy="2062103"/>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algn="just"/>
            <a:r>
              <a:rPr lang="fr-FR" sz="3200" dirty="0">
                <a:latin typeface="Arial Black" pitchFamily="34" charset="0"/>
              </a:rPr>
              <a:t>Romains </a:t>
            </a:r>
            <a:r>
              <a:rPr lang="fr-FR" sz="3200" dirty="0" smtClean="0">
                <a:latin typeface="Arial Black" pitchFamily="34" charset="0"/>
              </a:rPr>
              <a:t>8.2:</a:t>
            </a:r>
          </a:p>
          <a:p>
            <a:pPr algn="just"/>
            <a:r>
              <a:rPr lang="fr-FR" sz="3200" dirty="0" smtClean="0">
                <a:latin typeface="Arial Black" pitchFamily="34" charset="0"/>
              </a:rPr>
              <a:t>En </a:t>
            </a:r>
            <a:r>
              <a:rPr lang="fr-FR" sz="3200" dirty="0">
                <a:latin typeface="Arial Black" pitchFamily="34" charset="0"/>
              </a:rPr>
              <a:t>effet, la loi de l’esprit de vie en Jésus-Christ m’a affranchi de la loi du péché et de la mort.</a:t>
            </a:r>
          </a:p>
        </p:txBody>
      </p:sp>
    </p:spTree>
    <p:extLst>
      <p:ext uri="{BB962C8B-B14F-4D97-AF65-F5344CB8AC3E}">
        <p14:creationId xmlns:p14="http://schemas.microsoft.com/office/powerpoint/2010/main" xmlns="" val="33676257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95506" y="188640"/>
            <a:ext cx="4123052" cy="769441"/>
          </a:xfrm>
          <a:prstGeom prst="rect">
            <a:avLst/>
          </a:prstGeom>
        </p:spPr>
        <p:style>
          <a:lnRef idx="1">
            <a:schemeClr val="accent2"/>
          </a:lnRef>
          <a:fillRef idx="2">
            <a:schemeClr val="accent2"/>
          </a:fillRef>
          <a:effectRef idx="1">
            <a:schemeClr val="accent2"/>
          </a:effectRef>
          <a:fontRef idx="minor">
            <a:schemeClr val="dk1"/>
          </a:fontRef>
        </p:style>
        <p:txBody>
          <a:bodyPr wrap="none">
            <a:spAutoFit/>
          </a:bodyPr>
          <a:lstStyle/>
          <a:p>
            <a:r>
              <a:rPr lang="fr-FR" sz="4400" dirty="0" smtClean="0">
                <a:latin typeface="Arial Black" pitchFamily="34" charset="0"/>
              </a:rPr>
              <a:t>Jean 8.31-37</a:t>
            </a:r>
            <a:endParaRPr lang="fr-FR" sz="4400" dirty="0">
              <a:latin typeface="Arial Black" pitchFamily="34" charset="0"/>
            </a:endParaRPr>
          </a:p>
        </p:txBody>
      </p:sp>
      <p:sp>
        <p:nvSpPr>
          <p:cNvPr id="4" name="Rectangle 3"/>
          <p:cNvSpPr/>
          <p:nvPr/>
        </p:nvSpPr>
        <p:spPr>
          <a:xfrm>
            <a:off x="195506" y="1148745"/>
            <a:ext cx="8668093" cy="5509200"/>
          </a:xfrm>
          <a:prstGeom prst="rect">
            <a:avLst/>
          </a:prstGeom>
        </p:spPr>
        <p:txBody>
          <a:bodyPr wrap="square">
            <a:spAutoFit/>
          </a:bodyPr>
          <a:lstStyle/>
          <a:p>
            <a:pPr algn="just"/>
            <a:r>
              <a:rPr lang="fr-FR" sz="3200" dirty="0">
                <a:latin typeface="Arial Black" pitchFamily="34" charset="0"/>
              </a:rPr>
              <a:t>Et il dit aux Juifs qui avaient cru en lui : Si vous demeurez dans ma parole, vous êtes vraiment mes disciples </a:t>
            </a:r>
            <a:r>
              <a:rPr lang="fr-FR" sz="3200" dirty="0" smtClean="0">
                <a:latin typeface="Arial Black" pitchFamily="34" charset="0"/>
              </a:rPr>
              <a:t>; vous </a:t>
            </a:r>
            <a:r>
              <a:rPr lang="fr-FR" sz="3200" dirty="0">
                <a:latin typeface="Arial Black" pitchFamily="34" charset="0"/>
              </a:rPr>
              <a:t>connaîtrez la vérité, et la vérité vous affranchira.</a:t>
            </a:r>
          </a:p>
          <a:p>
            <a:pPr algn="just"/>
            <a:endParaRPr lang="fr-FR" sz="3200" dirty="0">
              <a:latin typeface="Arial Black" pitchFamily="34" charset="0"/>
            </a:endParaRPr>
          </a:p>
          <a:p>
            <a:pPr algn="just"/>
            <a:r>
              <a:rPr lang="fr-FR" sz="3200" dirty="0" smtClean="0">
                <a:latin typeface="Arial Black" pitchFamily="34" charset="0"/>
              </a:rPr>
              <a:t>Ils </a:t>
            </a:r>
            <a:r>
              <a:rPr lang="fr-FR" sz="3200" dirty="0">
                <a:latin typeface="Arial Black" pitchFamily="34" charset="0"/>
              </a:rPr>
              <a:t>lui répondirent : Nous sommes la postérité d’Abraham, et nous ne fûmes jamais esclaves de personne ; comment dis-tu : Vous deviendrez libres </a:t>
            </a:r>
            <a:r>
              <a:rPr lang="fr-FR" sz="3200" dirty="0" smtClean="0">
                <a:latin typeface="Arial Black" pitchFamily="34" charset="0"/>
              </a:rPr>
              <a:t>?</a:t>
            </a:r>
            <a:endParaRPr lang="fr-FR" sz="3200" dirty="0">
              <a:latin typeface="Arial Black" pitchFamily="34" charset="0"/>
            </a:endParaRPr>
          </a:p>
        </p:txBody>
      </p:sp>
    </p:spTree>
    <p:extLst>
      <p:ext uri="{BB962C8B-B14F-4D97-AF65-F5344CB8AC3E}">
        <p14:creationId xmlns:p14="http://schemas.microsoft.com/office/powerpoint/2010/main" xmlns="" val="18312370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23527" y="116632"/>
            <a:ext cx="8712969" cy="6509474"/>
          </a:xfrm>
          <a:prstGeom prst="rect">
            <a:avLst/>
          </a:prstGeom>
        </p:spPr>
        <p:txBody>
          <a:bodyPr wrap="square">
            <a:spAutoFit/>
          </a:bodyPr>
          <a:lstStyle/>
          <a:p>
            <a:pPr algn="just"/>
            <a:r>
              <a:rPr lang="fr-FR" sz="3200" dirty="0" smtClean="0">
                <a:latin typeface="Arial Black" pitchFamily="34" charset="0"/>
              </a:rPr>
              <a:t>En </a:t>
            </a:r>
            <a:r>
              <a:rPr lang="fr-FR" sz="3200" dirty="0">
                <a:latin typeface="Arial Black" pitchFamily="34" charset="0"/>
              </a:rPr>
              <a:t>vérité, en vérité, je vous le dis, leur répliqua Jésus, quiconque se livre au péché est esclave du péché.</a:t>
            </a:r>
          </a:p>
          <a:p>
            <a:pPr algn="just"/>
            <a:r>
              <a:rPr lang="fr-FR" sz="3200" dirty="0" smtClean="0">
                <a:latin typeface="Arial Black" pitchFamily="34" charset="0"/>
              </a:rPr>
              <a:t>Or</a:t>
            </a:r>
            <a:r>
              <a:rPr lang="fr-FR" sz="3200" dirty="0">
                <a:latin typeface="Arial Black" pitchFamily="34" charset="0"/>
              </a:rPr>
              <a:t>, l’esclave ne demeure pas toujours dans la maison ; le fils y demeure toujours</a:t>
            </a:r>
            <a:r>
              <a:rPr lang="fr-FR" sz="3200" dirty="0" smtClean="0">
                <a:latin typeface="Arial Black" pitchFamily="34" charset="0"/>
              </a:rPr>
              <a:t>. </a:t>
            </a:r>
          </a:p>
          <a:p>
            <a:pPr algn="just"/>
            <a:r>
              <a:rPr lang="fr-FR" sz="4000" dirty="0" smtClean="0">
                <a:solidFill>
                  <a:srgbClr val="FFFF00"/>
                </a:solidFill>
                <a:latin typeface="Arial Black" pitchFamily="34" charset="0"/>
              </a:rPr>
              <a:t>Si </a:t>
            </a:r>
            <a:r>
              <a:rPr lang="fr-FR" sz="4000" dirty="0">
                <a:solidFill>
                  <a:srgbClr val="FFFF00"/>
                </a:solidFill>
                <a:latin typeface="Arial Black" pitchFamily="34" charset="0"/>
              </a:rPr>
              <a:t>donc le Fils vous affranchit, vous serez réellement libres</a:t>
            </a:r>
            <a:r>
              <a:rPr lang="fr-FR" sz="4000" dirty="0" smtClean="0">
                <a:solidFill>
                  <a:srgbClr val="FFFF00"/>
                </a:solidFill>
                <a:latin typeface="Arial Black" pitchFamily="34" charset="0"/>
              </a:rPr>
              <a:t>.</a:t>
            </a:r>
          </a:p>
          <a:p>
            <a:pPr algn="just"/>
            <a:endParaRPr lang="fr-FR" sz="900" dirty="0">
              <a:latin typeface="Arial Black" pitchFamily="34" charset="0"/>
            </a:endParaRPr>
          </a:p>
          <a:p>
            <a:pPr algn="just"/>
            <a:r>
              <a:rPr lang="fr-FR" sz="3200" dirty="0" smtClean="0">
                <a:latin typeface="Arial Black" pitchFamily="34" charset="0"/>
              </a:rPr>
              <a:t>Je </a:t>
            </a:r>
            <a:r>
              <a:rPr lang="fr-FR" sz="3200" dirty="0">
                <a:latin typeface="Arial Black" pitchFamily="34" charset="0"/>
              </a:rPr>
              <a:t>sais que vous êtes la postérité d’Abraham ; mais vous cherchez à me faire mourir, parce que ma parole ne pénètre pas en vous.</a:t>
            </a:r>
          </a:p>
        </p:txBody>
      </p:sp>
    </p:spTree>
    <p:extLst>
      <p:ext uri="{BB962C8B-B14F-4D97-AF65-F5344CB8AC3E}">
        <p14:creationId xmlns:p14="http://schemas.microsoft.com/office/powerpoint/2010/main" xmlns="" val="9400223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95506" y="1196752"/>
            <a:ext cx="8712969" cy="5016758"/>
          </a:xfrm>
          <a:prstGeom prst="rect">
            <a:avLst/>
          </a:prstGeom>
        </p:spPr>
        <p:txBody>
          <a:bodyPr wrap="square">
            <a:spAutoFit/>
          </a:bodyPr>
          <a:lstStyle/>
          <a:p>
            <a:pPr algn="just"/>
            <a:r>
              <a:rPr lang="fr-FR" sz="3200" dirty="0">
                <a:latin typeface="Arial Black" pitchFamily="34" charset="0"/>
              </a:rPr>
              <a:t>Je dis donc : Marchez selon l’Esprit, et vous n’accomplirez pas les désirs de la chair</a:t>
            </a:r>
            <a:r>
              <a:rPr lang="fr-FR" sz="3200" dirty="0" smtClean="0">
                <a:latin typeface="Arial Black" pitchFamily="34" charset="0"/>
              </a:rPr>
              <a:t>. Car </a:t>
            </a:r>
            <a:r>
              <a:rPr lang="fr-FR" sz="3200" dirty="0">
                <a:latin typeface="Arial Black" pitchFamily="34" charset="0"/>
              </a:rPr>
              <a:t>la chair a des désirs contraires à ceux de l’Esprit, et l’Esprit en a de contraires à ceux de la chair ; ils sont opposés entre eux, afin que vous ne fassiez point ce que vous voudriez.</a:t>
            </a:r>
          </a:p>
          <a:p>
            <a:pPr algn="just"/>
            <a:r>
              <a:rPr lang="fr-FR" sz="3200" dirty="0" smtClean="0">
                <a:latin typeface="Arial Black" pitchFamily="34" charset="0"/>
              </a:rPr>
              <a:t>Si </a:t>
            </a:r>
            <a:r>
              <a:rPr lang="fr-FR" sz="3200" dirty="0">
                <a:latin typeface="Arial Black" pitchFamily="34" charset="0"/>
              </a:rPr>
              <a:t>vous êtes conduits par l’Esprit, vous n’êtes point sous la loi</a:t>
            </a:r>
            <a:r>
              <a:rPr lang="fr-FR" sz="3200" dirty="0" smtClean="0">
                <a:latin typeface="Arial Black" pitchFamily="34" charset="0"/>
              </a:rPr>
              <a:t>.</a:t>
            </a:r>
            <a:endParaRPr lang="fr-FR" sz="3200" dirty="0">
              <a:latin typeface="Arial Black" pitchFamily="34" charset="0"/>
            </a:endParaRPr>
          </a:p>
        </p:txBody>
      </p:sp>
      <p:sp>
        <p:nvSpPr>
          <p:cNvPr id="3" name="Rectangle 2"/>
          <p:cNvSpPr/>
          <p:nvPr/>
        </p:nvSpPr>
        <p:spPr>
          <a:xfrm>
            <a:off x="195506" y="188640"/>
            <a:ext cx="5003293" cy="769441"/>
          </a:xfrm>
          <a:prstGeom prst="rect">
            <a:avLst/>
          </a:prstGeom>
        </p:spPr>
        <p:style>
          <a:lnRef idx="1">
            <a:schemeClr val="accent2"/>
          </a:lnRef>
          <a:fillRef idx="2">
            <a:schemeClr val="accent2"/>
          </a:fillRef>
          <a:effectRef idx="1">
            <a:schemeClr val="accent2"/>
          </a:effectRef>
          <a:fontRef idx="minor">
            <a:schemeClr val="dk1"/>
          </a:fontRef>
        </p:style>
        <p:txBody>
          <a:bodyPr wrap="none">
            <a:spAutoFit/>
          </a:bodyPr>
          <a:lstStyle/>
          <a:p>
            <a:r>
              <a:rPr lang="fr-FR" sz="4400" dirty="0" smtClean="0">
                <a:latin typeface="Arial Black" pitchFamily="34" charset="0"/>
              </a:rPr>
              <a:t>Galates 5.16-26</a:t>
            </a:r>
            <a:endParaRPr lang="fr-FR" sz="4400" dirty="0">
              <a:latin typeface="Arial Black" pitchFamily="34" charset="0"/>
            </a:endParaRPr>
          </a:p>
        </p:txBody>
      </p:sp>
    </p:spTree>
    <p:extLst>
      <p:ext uri="{BB962C8B-B14F-4D97-AF65-F5344CB8AC3E}">
        <p14:creationId xmlns:p14="http://schemas.microsoft.com/office/powerpoint/2010/main" xmlns="" val="342557003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étro">
  <a:themeElements>
    <a:clrScheme name="Mé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é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é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150</TotalTime>
  <Words>881</Words>
  <Application>Microsoft Office PowerPoint</Application>
  <PresentationFormat>Affichage à l'écran (4:3)</PresentationFormat>
  <Paragraphs>84</Paragraphs>
  <Slides>22</Slides>
  <Notes>0</Notes>
  <HiddenSlides>0</HiddenSlides>
  <MMClips>0</MMClips>
  <ScaleCrop>false</ScaleCrop>
  <HeadingPairs>
    <vt:vector size="4" baseType="variant">
      <vt:variant>
        <vt:lpstr>Thème</vt:lpstr>
      </vt:variant>
      <vt:variant>
        <vt:i4>1</vt:i4>
      </vt:variant>
      <vt:variant>
        <vt:lpstr>Titres des diapositives</vt:lpstr>
      </vt:variant>
      <vt:variant>
        <vt:i4>22</vt:i4>
      </vt:variant>
    </vt:vector>
  </HeadingPairs>
  <TitlesOfParts>
    <vt:vector size="23" baseType="lpstr">
      <vt:lpstr>Métro</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lpstr>Diapositive 17</vt:lpstr>
      <vt:lpstr>Diapositive 18</vt:lpstr>
      <vt:lpstr>Diapositive 19</vt:lpstr>
      <vt:lpstr>Diapositive 20</vt:lpstr>
      <vt:lpstr>Diapositive 21</vt:lpstr>
      <vt:lpstr>Diapositive 22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Pasteur</dc:creator>
  <cp:lastModifiedBy>Yves</cp:lastModifiedBy>
  <cp:revision>13</cp:revision>
  <dcterms:created xsi:type="dcterms:W3CDTF">2013-06-16T04:38:21Z</dcterms:created>
  <dcterms:modified xsi:type="dcterms:W3CDTF">2013-06-17T19:43:31Z</dcterms:modified>
</cp:coreProperties>
</file>