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3" r:id="rId4"/>
    <p:sldId id="264" r:id="rId5"/>
    <p:sldId id="259" r:id="rId6"/>
    <p:sldId id="260" r:id="rId7"/>
    <p:sldId id="261" r:id="rId8"/>
    <p:sldId id="265" r:id="rId9"/>
    <p:sldId id="266" r:id="rId10"/>
    <p:sldId id="267" r:id="rId11"/>
    <p:sldId id="268" r:id="rId12"/>
    <p:sldId id="269" r:id="rId13"/>
    <p:sldId id="270"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0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extLst/>
          </a:lstStyle>
          <a:p>
            <a:fld id="{968F2321-FDEE-4609-B20F-36C6F935F2AE}" type="datetimeFigureOut">
              <a:rPr lang="fr-FR" smtClean="0"/>
              <a:t>02/07/2013</a:t>
            </a:fld>
            <a:endParaRPr lang="fr-FR"/>
          </a:p>
        </p:txBody>
      </p:sp>
      <p:sp>
        <p:nvSpPr>
          <p:cNvPr id="17" name="Espace réservé du pied de page 16"/>
          <p:cNvSpPr>
            <a:spLocks noGrp="1"/>
          </p:cNvSpPr>
          <p:nvPr>
            <p:ph type="ftr" sz="quarter" idx="11"/>
          </p:nvPr>
        </p:nvSpPr>
        <p:spPr/>
        <p:txBody>
          <a:bodyPr/>
          <a:lstStyle>
            <a:extLst/>
          </a:lstStyle>
          <a:p>
            <a:endParaRPr lang="fr-FR"/>
          </a:p>
        </p:txBody>
      </p:sp>
      <p:sp>
        <p:nvSpPr>
          <p:cNvPr id="29" name="Espace réservé du numéro de diapositive 28"/>
          <p:cNvSpPr>
            <a:spLocks noGrp="1"/>
          </p:cNvSpPr>
          <p:nvPr>
            <p:ph type="sldNum" sz="quarter" idx="12"/>
          </p:nvPr>
        </p:nvSpPr>
        <p:spPr/>
        <p:txBody>
          <a:bodyPr/>
          <a:lstStyle>
            <a:extLst/>
          </a:lstStyle>
          <a:p>
            <a:fld id="{F4B24B0F-E7C5-4757-BC31-80CBC4D66D76}" type="slidenum">
              <a:rPr lang="fr-FR" smtClean="0"/>
              <a:t>‹N°›</a:t>
            </a:fld>
            <a:endParaRPr lang="fr-F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smtClean="0"/>
              <a:t>Modifiez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68F2321-FDEE-4609-B20F-36C6F935F2AE}" type="datetimeFigureOut">
              <a:rPr lang="fr-FR" smtClean="0"/>
              <a:t>02/07/2013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4B24B0F-E7C5-4757-BC31-80CBC4D66D76}"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68F2321-FDEE-4609-B20F-36C6F935F2AE}" type="datetimeFigureOut">
              <a:rPr lang="fr-FR" smtClean="0"/>
              <a:t>02/07/2013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4B24B0F-E7C5-4757-BC31-80CBC4D66D76}"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68F2321-FDEE-4609-B20F-36C6F935F2AE}" type="datetimeFigureOut">
              <a:rPr lang="fr-FR" smtClean="0"/>
              <a:t>02/07/2013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4B24B0F-E7C5-4757-BC31-80CBC4D66D76}"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968F2321-FDEE-4609-B20F-36C6F935F2AE}" type="datetimeFigureOut">
              <a:rPr lang="fr-FR" smtClean="0"/>
              <a:t>02/07/2013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4B24B0F-E7C5-4757-BC31-80CBC4D66D76}" type="slidenum">
              <a:rPr lang="fr-FR" smtClean="0"/>
              <a:t>‹N°›</a:t>
            </a:fld>
            <a:endParaRPr lang="fr-F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smtClean="0"/>
              <a:t>Modifiez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968F2321-FDEE-4609-B20F-36C6F935F2AE}" type="datetimeFigureOut">
              <a:rPr lang="fr-FR" smtClean="0"/>
              <a:t>02/07/2013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F4B24B0F-E7C5-4757-BC31-80CBC4D66D76}"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968F2321-FDEE-4609-B20F-36C6F935F2AE}" type="datetimeFigureOut">
              <a:rPr lang="fr-FR" smtClean="0"/>
              <a:t>02/07/2013</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F4B24B0F-E7C5-4757-BC31-80CBC4D66D76}" type="slidenum">
              <a:rPr lang="fr-FR" smtClean="0"/>
              <a:t>‹N°›</a:t>
            </a:fld>
            <a:endParaRPr lang="fr-F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968F2321-FDEE-4609-B20F-36C6F935F2AE}" type="datetimeFigureOut">
              <a:rPr lang="fr-FR" smtClean="0"/>
              <a:t>02/07/2013</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F4B24B0F-E7C5-4757-BC31-80CBC4D66D76}"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968F2321-FDEE-4609-B20F-36C6F935F2AE}" type="datetimeFigureOut">
              <a:rPr lang="fr-FR" smtClean="0"/>
              <a:t>02/07/2013</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F4B24B0F-E7C5-4757-BC31-80CBC4D66D76}"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968F2321-FDEE-4609-B20F-36C6F935F2AE}" type="datetimeFigureOut">
              <a:rPr lang="fr-FR" smtClean="0"/>
              <a:t>02/07/2013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F4B24B0F-E7C5-4757-BC31-80CBC4D66D76}"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extLst/>
          </a:lstStyle>
          <a:p>
            <a:fld id="{968F2321-FDEE-4609-B20F-36C6F935F2AE}" type="datetimeFigureOut">
              <a:rPr lang="fr-FR" smtClean="0"/>
              <a:t>02/07/2013</a:t>
            </a:fld>
            <a:endParaRPr lang="fr-FR"/>
          </a:p>
        </p:txBody>
      </p:sp>
      <p:sp>
        <p:nvSpPr>
          <p:cNvPr id="6" name="Espace réservé du pied de page 5"/>
          <p:cNvSpPr>
            <a:spLocks noGrp="1"/>
          </p:cNvSpPr>
          <p:nvPr>
            <p:ph type="ftr" sz="quarter" idx="11"/>
          </p:nvPr>
        </p:nvSpPr>
        <p:spPr>
          <a:xfrm>
            <a:off x="914400" y="55499"/>
            <a:ext cx="5562600" cy="365125"/>
          </a:xfrm>
        </p:spPr>
        <p:txBody>
          <a:bodyPr/>
          <a:lstStyle>
            <a:extLst/>
          </a:lstStyle>
          <a:p>
            <a:endParaRPr lang="fr-FR"/>
          </a:p>
        </p:txBody>
      </p:sp>
      <p:sp>
        <p:nvSpPr>
          <p:cNvPr id="7" name="Espace réservé du numéro de diapositive 6"/>
          <p:cNvSpPr>
            <a:spLocks noGrp="1"/>
          </p:cNvSpPr>
          <p:nvPr>
            <p:ph type="sldNum" sz="quarter" idx="12"/>
          </p:nvPr>
        </p:nvSpPr>
        <p:spPr>
          <a:xfrm>
            <a:off x="8610600" y="55499"/>
            <a:ext cx="457200" cy="365125"/>
          </a:xfrm>
        </p:spPr>
        <p:txBody>
          <a:bodyPr/>
          <a:lstStyle>
            <a:extLst/>
          </a:lstStyle>
          <a:p>
            <a:fld id="{F4B24B0F-E7C5-4757-BC31-80CBC4D66D76}"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fr-FR" smtClean="0"/>
              <a:t>Modifiez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968F2321-FDEE-4609-B20F-36C6F935F2AE}" type="datetimeFigureOut">
              <a:rPr lang="fr-FR" smtClean="0"/>
              <a:t>02/07/2013</a:t>
            </a:fld>
            <a:endParaRPr lang="fr-FR"/>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r-FR"/>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F4B24B0F-E7C5-4757-BC31-80CBC4D66D76}"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1663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260648"/>
            <a:ext cx="8604448" cy="5755422"/>
          </a:xfrm>
          <a:prstGeom prst="rect">
            <a:avLst/>
          </a:prstGeom>
        </p:spPr>
        <p:txBody>
          <a:bodyPr wrap="square">
            <a:spAutoFit/>
          </a:bodyPr>
          <a:lstStyle/>
          <a:p>
            <a:pPr algn="just"/>
            <a:r>
              <a:rPr lang="fr-FR" sz="4000" dirty="0" smtClean="0">
                <a:solidFill>
                  <a:srgbClr val="FFFF00"/>
                </a:solidFill>
                <a:latin typeface="Arial Black" pitchFamily="34" charset="0"/>
              </a:rPr>
              <a:t>qui ne commet point de rapines</a:t>
            </a:r>
            <a:r>
              <a:rPr lang="fr-FR" sz="3200" dirty="0" smtClean="0">
                <a:latin typeface="Arial Black" pitchFamily="34" charset="0"/>
              </a:rPr>
              <a:t>, qui donne son pain à celui qui a faim et couvre d’un vêtement celui qui est nu, qui ne prête pas à intérêt et ne tire point d’usure, qui détourne sa main de l’iniquité et juge selon la vérité entre un homme et un autre, qui suit mes lois et observe mes ordonnances en agissant avec fidélité, celui-là est juste, il vivra, dit le Seigneur, l’Eternel.</a:t>
            </a:r>
          </a:p>
        </p:txBody>
      </p:sp>
    </p:spTree>
    <p:extLst>
      <p:ext uri="{BB962C8B-B14F-4D97-AF65-F5344CB8AC3E}">
        <p14:creationId xmlns:p14="http://schemas.microsoft.com/office/powerpoint/2010/main" val="2449994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476672"/>
            <a:ext cx="8928992" cy="58477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fr-FR" sz="3200" dirty="0" smtClean="0">
                <a:latin typeface="Arial Black" pitchFamily="34" charset="0"/>
              </a:rPr>
              <a:t>Nous sommes partenaire avec Dieu</a:t>
            </a:r>
            <a:endParaRPr lang="fr-FR" sz="3200" dirty="0">
              <a:latin typeface="Arial Black" pitchFamily="34" charset="0"/>
            </a:endParaRPr>
          </a:p>
        </p:txBody>
      </p:sp>
      <p:sp>
        <p:nvSpPr>
          <p:cNvPr id="3" name="Rectangle 2"/>
          <p:cNvSpPr/>
          <p:nvPr/>
        </p:nvSpPr>
        <p:spPr>
          <a:xfrm>
            <a:off x="272028" y="1484784"/>
            <a:ext cx="8604448" cy="3539430"/>
          </a:xfrm>
          <a:prstGeom prst="rect">
            <a:avLst/>
          </a:prstGeom>
        </p:spPr>
        <p:txBody>
          <a:bodyPr wrap="square">
            <a:spAutoFit/>
          </a:bodyPr>
          <a:lstStyle/>
          <a:p>
            <a:pPr algn="just"/>
            <a:r>
              <a:rPr lang="fr-FR" sz="3200" dirty="0" smtClean="0">
                <a:latin typeface="Arial Black" pitchFamily="34" charset="0"/>
              </a:rPr>
              <a:t>Job 1.21: </a:t>
            </a:r>
          </a:p>
          <a:p>
            <a:pPr algn="just"/>
            <a:endParaRPr lang="fr-FR" sz="3200" dirty="0">
              <a:latin typeface="Arial Black" pitchFamily="34" charset="0"/>
            </a:endParaRPr>
          </a:p>
          <a:p>
            <a:pPr algn="just"/>
            <a:r>
              <a:rPr lang="fr-FR" sz="3200" dirty="0" smtClean="0">
                <a:latin typeface="Arial Black" pitchFamily="34" charset="0"/>
              </a:rPr>
              <a:t>…Je suis sorti nu du sein de ma mère, et nu je retournerai dans le sein de la terre. L’Eternel a donné, et l’Eternel a ôté ; que le nom de l’Eternel soit béni !</a:t>
            </a:r>
          </a:p>
        </p:txBody>
      </p:sp>
    </p:spTree>
    <p:extLst>
      <p:ext uri="{BB962C8B-B14F-4D97-AF65-F5344CB8AC3E}">
        <p14:creationId xmlns:p14="http://schemas.microsoft.com/office/powerpoint/2010/main" val="398137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03756"/>
            <a:ext cx="8928992" cy="58477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fr-FR" sz="3200" dirty="0" smtClean="0">
                <a:latin typeface="Arial Black" pitchFamily="34" charset="0"/>
              </a:rPr>
              <a:t>C’est pourquoi: </a:t>
            </a:r>
            <a:endParaRPr lang="fr-FR" sz="3200" dirty="0">
              <a:latin typeface="Arial Black" pitchFamily="34" charset="0"/>
            </a:endParaRPr>
          </a:p>
        </p:txBody>
      </p:sp>
      <p:sp>
        <p:nvSpPr>
          <p:cNvPr id="3" name="Rectangle 2"/>
          <p:cNvSpPr/>
          <p:nvPr/>
        </p:nvSpPr>
        <p:spPr>
          <a:xfrm>
            <a:off x="251480" y="980728"/>
            <a:ext cx="8604448" cy="5509200"/>
          </a:xfrm>
          <a:prstGeom prst="rect">
            <a:avLst/>
          </a:prstGeom>
        </p:spPr>
        <p:txBody>
          <a:bodyPr wrap="square">
            <a:spAutoFit/>
          </a:bodyPr>
          <a:lstStyle/>
          <a:p>
            <a:pPr algn="just"/>
            <a:r>
              <a:rPr lang="fr-FR" sz="3200" dirty="0" smtClean="0">
                <a:latin typeface="Arial Black" pitchFamily="34" charset="0"/>
              </a:rPr>
              <a:t>Lévitique 19.11-13 :</a:t>
            </a:r>
          </a:p>
          <a:p>
            <a:pPr algn="just"/>
            <a:r>
              <a:rPr lang="fr-FR" sz="3200" dirty="0" smtClean="0">
                <a:latin typeface="Arial Black" pitchFamily="34" charset="0"/>
              </a:rPr>
              <a:t>Vous ne déroberez point, et vous n’userez ni de mensonge ni de tromperie les uns envers les autres. Vous ne jurerez point faussement par mon nom, car tu profanerais le nom de ton Dieu. Je suis l’Eternel. Tu n’opprimeras point ton prochain, et tu ne raviras rien par violence. Tu ne retiendras point jusqu’au lendemain le salaire du mercenaire.</a:t>
            </a:r>
          </a:p>
        </p:txBody>
      </p:sp>
    </p:spTree>
    <p:extLst>
      <p:ext uri="{BB962C8B-B14F-4D97-AF65-F5344CB8AC3E}">
        <p14:creationId xmlns:p14="http://schemas.microsoft.com/office/powerpoint/2010/main" val="697535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2795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028" y="476672"/>
            <a:ext cx="8604448" cy="6463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fr-FR" sz="3600" dirty="0" smtClean="0">
                <a:latin typeface="Arial Black" pitchFamily="34" charset="0"/>
              </a:rPr>
              <a:t>Exode 20.15 – Deutéronome 5.19</a:t>
            </a:r>
            <a:endParaRPr lang="fr-FR" sz="3600" dirty="0">
              <a:latin typeface="Arial Black" pitchFamily="34" charset="0"/>
            </a:endParaRPr>
          </a:p>
        </p:txBody>
      </p:sp>
      <p:sp>
        <p:nvSpPr>
          <p:cNvPr id="3" name="Rectangle 2"/>
          <p:cNvSpPr/>
          <p:nvPr/>
        </p:nvSpPr>
        <p:spPr>
          <a:xfrm>
            <a:off x="1523040" y="2348880"/>
            <a:ext cx="6102424" cy="646331"/>
          </a:xfrm>
          <a:prstGeom prst="rect">
            <a:avLst/>
          </a:prstGeom>
        </p:spPr>
        <p:txBody>
          <a:bodyPr wrap="square">
            <a:spAutoFit/>
          </a:bodyPr>
          <a:lstStyle/>
          <a:p>
            <a:pPr algn="ctr"/>
            <a:r>
              <a:rPr lang="fr-FR" sz="3600" dirty="0" smtClean="0">
                <a:latin typeface="Arial Black" pitchFamily="34" charset="0"/>
              </a:rPr>
              <a:t>Tu ne déroberas point.</a:t>
            </a:r>
            <a:endParaRPr lang="fr-FR" sz="3600" dirty="0">
              <a:latin typeface="Arial Black" pitchFamily="34" charset="0"/>
            </a:endParaRPr>
          </a:p>
        </p:txBody>
      </p:sp>
    </p:spTree>
    <p:extLst>
      <p:ext uri="{BB962C8B-B14F-4D97-AF65-F5344CB8AC3E}">
        <p14:creationId xmlns:p14="http://schemas.microsoft.com/office/powerpoint/2010/main" val="2093665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028" y="476672"/>
            <a:ext cx="8604448" cy="6463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fr-FR" sz="3600" dirty="0" smtClean="0">
                <a:latin typeface="Arial Black" pitchFamily="34" charset="0"/>
              </a:rPr>
              <a:t>Dans le Nouveau Testament</a:t>
            </a:r>
            <a:endParaRPr lang="fr-FR" sz="3600" dirty="0">
              <a:latin typeface="Arial Black" pitchFamily="34" charset="0"/>
            </a:endParaRPr>
          </a:p>
        </p:txBody>
      </p:sp>
      <p:sp>
        <p:nvSpPr>
          <p:cNvPr id="3" name="Rectangle 2"/>
          <p:cNvSpPr/>
          <p:nvPr/>
        </p:nvSpPr>
        <p:spPr>
          <a:xfrm>
            <a:off x="107504" y="1556792"/>
            <a:ext cx="8928992" cy="4524315"/>
          </a:xfrm>
          <a:prstGeom prst="rect">
            <a:avLst/>
          </a:prstGeom>
        </p:spPr>
        <p:txBody>
          <a:bodyPr wrap="square">
            <a:spAutoFit/>
          </a:bodyPr>
          <a:lstStyle/>
          <a:p>
            <a:pPr algn="just"/>
            <a:r>
              <a:rPr lang="fr-FR" sz="3600" dirty="0" smtClean="0">
                <a:latin typeface="Arial Black" pitchFamily="34" charset="0"/>
              </a:rPr>
              <a:t>Matthieu 19.16-19 :</a:t>
            </a:r>
          </a:p>
          <a:p>
            <a:pPr algn="just"/>
            <a:endParaRPr lang="fr-FR" sz="3600" dirty="0">
              <a:latin typeface="Arial Black" pitchFamily="34" charset="0"/>
            </a:endParaRPr>
          </a:p>
          <a:p>
            <a:pPr algn="just"/>
            <a:r>
              <a:rPr lang="fr-FR" sz="3600" dirty="0" smtClean="0">
                <a:latin typeface="Arial Black" pitchFamily="34" charset="0"/>
              </a:rPr>
              <a:t>Et voici, un homme s’approcha, et dit à Jésus : Maître, que dois-je faire de bon pour avoir la vie éternelle ? Il lui répondit : Pourquoi m’interroges-tu sur ce qui est bon ? </a:t>
            </a:r>
            <a:endParaRPr lang="fr-FR" sz="3600" dirty="0">
              <a:latin typeface="Arial Black" pitchFamily="34" charset="0"/>
            </a:endParaRPr>
          </a:p>
        </p:txBody>
      </p:sp>
    </p:spTree>
    <p:extLst>
      <p:ext uri="{BB962C8B-B14F-4D97-AF65-F5344CB8AC3E}">
        <p14:creationId xmlns:p14="http://schemas.microsoft.com/office/powerpoint/2010/main" val="3549381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504" y="260648"/>
            <a:ext cx="8928992" cy="6309420"/>
          </a:xfrm>
          <a:prstGeom prst="rect">
            <a:avLst/>
          </a:prstGeom>
        </p:spPr>
        <p:txBody>
          <a:bodyPr wrap="square">
            <a:spAutoFit/>
          </a:bodyPr>
          <a:lstStyle/>
          <a:p>
            <a:pPr algn="just"/>
            <a:r>
              <a:rPr lang="fr-FR" sz="3600" dirty="0" smtClean="0">
                <a:latin typeface="Arial Black" pitchFamily="34" charset="0"/>
              </a:rPr>
              <a:t>Un seul est le bon. Si tu veux entrer dans la vie, observe les commandements. Lesquels ? lui dit-il. Et Jésus répondit : Tu ne tueras point ; tu ne commettras point d’adultère ; </a:t>
            </a:r>
            <a:r>
              <a:rPr lang="fr-FR" sz="4000" dirty="0" smtClean="0">
                <a:solidFill>
                  <a:srgbClr val="FFFF00"/>
                </a:solidFill>
                <a:latin typeface="Arial Black" pitchFamily="34" charset="0"/>
              </a:rPr>
              <a:t>tu ne déroberas point</a:t>
            </a:r>
            <a:r>
              <a:rPr lang="fr-FR" sz="3600" dirty="0" smtClean="0">
                <a:latin typeface="Arial Black" pitchFamily="34" charset="0"/>
              </a:rPr>
              <a:t> ; tu ne diras point de faux témoignage ; honore ton père et ta mère ; et : tu aimeras ton prochain comme toi-même.</a:t>
            </a:r>
            <a:endParaRPr lang="fr-FR" sz="3600" dirty="0">
              <a:latin typeface="Arial Black" pitchFamily="34" charset="0"/>
            </a:endParaRPr>
          </a:p>
        </p:txBody>
      </p:sp>
    </p:spTree>
    <p:extLst>
      <p:ext uri="{BB962C8B-B14F-4D97-AF65-F5344CB8AC3E}">
        <p14:creationId xmlns:p14="http://schemas.microsoft.com/office/powerpoint/2010/main" val="3188560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028" y="476672"/>
            <a:ext cx="8604448" cy="6463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fr-FR" sz="3600" dirty="0" smtClean="0">
                <a:latin typeface="Arial Black" pitchFamily="34" charset="0"/>
              </a:rPr>
              <a:t>Dérober</a:t>
            </a:r>
            <a:endParaRPr lang="fr-FR" sz="3600" dirty="0">
              <a:latin typeface="Arial Black" pitchFamily="34" charset="0"/>
            </a:endParaRPr>
          </a:p>
        </p:txBody>
      </p:sp>
      <p:sp>
        <p:nvSpPr>
          <p:cNvPr id="3" name="Rectangle 2"/>
          <p:cNvSpPr/>
          <p:nvPr/>
        </p:nvSpPr>
        <p:spPr>
          <a:xfrm>
            <a:off x="272028" y="1484784"/>
            <a:ext cx="8604448" cy="5078313"/>
          </a:xfrm>
          <a:prstGeom prst="rect">
            <a:avLst/>
          </a:prstGeom>
        </p:spPr>
        <p:txBody>
          <a:bodyPr wrap="square">
            <a:spAutoFit/>
          </a:bodyPr>
          <a:lstStyle/>
          <a:p>
            <a:pPr algn="just"/>
            <a:r>
              <a:rPr lang="fr-FR" sz="3600" dirty="0" smtClean="0">
                <a:latin typeface="Arial Black" pitchFamily="34" charset="0"/>
              </a:rPr>
              <a:t> « </a:t>
            </a:r>
            <a:r>
              <a:rPr lang="fr-FR" sz="3600" dirty="0" err="1" smtClean="0">
                <a:latin typeface="Arial Black" pitchFamily="34" charset="0"/>
              </a:rPr>
              <a:t>ganab</a:t>
            </a:r>
            <a:r>
              <a:rPr lang="fr-FR" sz="3600" dirty="0" smtClean="0">
                <a:latin typeface="Arial Black" pitchFamily="34" charset="0"/>
              </a:rPr>
              <a:t> »</a:t>
            </a:r>
          </a:p>
          <a:p>
            <a:pPr algn="just"/>
            <a:endParaRPr lang="fr-FR" sz="3600" dirty="0" smtClean="0">
              <a:latin typeface="Arial Black" pitchFamily="34" charset="0"/>
            </a:endParaRPr>
          </a:p>
          <a:p>
            <a:pPr marL="1485900" lvl="2" indent="-571500" algn="just">
              <a:buFont typeface="Wingdings" pitchFamily="2" charset="2"/>
              <a:buChar char="Ø"/>
            </a:pPr>
            <a:r>
              <a:rPr lang="fr-FR" sz="3600" dirty="0" smtClean="0">
                <a:latin typeface="Arial Black" pitchFamily="34" charset="0"/>
              </a:rPr>
              <a:t>vol, voler, voleur </a:t>
            </a:r>
          </a:p>
          <a:p>
            <a:pPr marL="1485900" lvl="2" indent="-571500" algn="just">
              <a:buFont typeface="Wingdings" pitchFamily="2" charset="2"/>
              <a:buChar char="Ø"/>
            </a:pPr>
            <a:r>
              <a:rPr lang="fr-FR" sz="3600" dirty="0" smtClean="0">
                <a:latin typeface="Arial Black" pitchFamily="34" charset="0"/>
              </a:rPr>
              <a:t>dérober</a:t>
            </a:r>
          </a:p>
          <a:p>
            <a:pPr marL="1485900" lvl="2" indent="-571500" algn="just">
              <a:buFont typeface="Wingdings" pitchFamily="2" charset="2"/>
              <a:buChar char="Ø"/>
            </a:pPr>
            <a:r>
              <a:rPr lang="fr-FR" sz="3600" dirty="0" smtClean="0">
                <a:latin typeface="Arial Black" pitchFamily="34" charset="0"/>
              </a:rPr>
              <a:t>Tromper, séduire (des esprits)</a:t>
            </a:r>
          </a:p>
          <a:p>
            <a:pPr marL="1485900" lvl="2" indent="-571500" algn="just">
              <a:buFont typeface="Wingdings" pitchFamily="2" charset="2"/>
              <a:buChar char="Ø"/>
            </a:pPr>
            <a:r>
              <a:rPr lang="fr-FR" sz="3600" dirty="0" smtClean="0">
                <a:latin typeface="Arial Black" pitchFamily="34" charset="0"/>
              </a:rPr>
              <a:t>Enlever (kidnapping)</a:t>
            </a:r>
          </a:p>
          <a:p>
            <a:pPr marL="1485900" lvl="2" indent="-571500" algn="just">
              <a:buFont typeface="Wingdings" pitchFamily="2" charset="2"/>
              <a:buChar char="Ø"/>
            </a:pPr>
            <a:r>
              <a:rPr lang="fr-FR" sz="3600" dirty="0" smtClean="0">
                <a:latin typeface="Arial Black" pitchFamily="34" charset="0"/>
              </a:rPr>
              <a:t>être malhonnête en commerce </a:t>
            </a:r>
          </a:p>
        </p:txBody>
      </p:sp>
    </p:spTree>
    <p:extLst>
      <p:ext uri="{BB962C8B-B14F-4D97-AF65-F5344CB8AC3E}">
        <p14:creationId xmlns:p14="http://schemas.microsoft.com/office/powerpoint/2010/main" val="1923636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476672"/>
            <a:ext cx="8928992" cy="58477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fr-FR" sz="3200" dirty="0" smtClean="0">
                <a:latin typeface="Arial Black" pitchFamily="34" charset="0"/>
              </a:rPr>
              <a:t>Dieu reconnait le droit de propriété</a:t>
            </a:r>
            <a:endParaRPr lang="fr-FR" sz="3200" dirty="0">
              <a:latin typeface="Arial Black" pitchFamily="34" charset="0"/>
            </a:endParaRPr>
          </a:p>
        </p:txBody>
      </p:sp>
      <p:sp>
        <p:nvSpPr>
          <p:cNvPr id="3" name="Rectangle 2"/>
          <p:cNvSpPr/>
          <p:nvPr/>
        </p:nvSpPr>
        <p:spPr>
          <a:xfrm>
            <a:off x="272028" y="1484784"/>
            <a:ext cx="8604448" cy="3539430"/>
          </a:xfrm>
          <a:prstGeom prst="rect">
            <a:avLst/>
          </a:prstGeom>
        </p:spPr>
        <p:txBody>
          <a:bodyPr wrap="square">
            <a:spAutoFit/>
          </a:bodyPr>
          <a:lstStyle/>
          <a:p>
            <a:pPr algn="just"/>
            <a:r>
              <a:rPr lang="fr-FR" sz="3200" dirty="0" smtClean="0">
                <a:latin typeface="Arial Black" pitchFamily="34" charset="0"/>
              </a:rPr>
              <a:t>Psaumes 24.1-2 :</a:t>
            </a:r>
          </a:p>
          <a:p>
            <a:pPr algn="just"/>
            <a:endParaRPr lang="fr-FR" sz="3200" dirty="0">
              <a:latin typeface="Arial Black" pitchFamily="34" charset="0"/>
            </a:endParaRPr>
          </a:p>
          <a:p>
            <a:pPr algn="just"/>
            <a:r>
              <a:rPr lang="fr-FR" sz="3200" dirty="0" smtClean="0">
                <a:latin typeface="Arial Black" pitchFamily="34" charset="0"/>
              </a:rPr>
              <a:t>Psaume de David. </a:t>
            </a:r>
            <a:r>
              <a:rPr lang="fr-FR" sz="3200" dirty="0" smtClean="0">
                <a:solidFill>
                  <a:srgbClr val="FFFF00"/>
                </a:solidFill>
                <a:latin typeface="Arial Black" pitchFamily="34" charset="0"/>
              </a:rPr>
              <a:t>A l’Eternel la terre et ce qu’elle renferme, Le monde et ceux qui l’habitent !</a:t>
            </a:r>
            <a:r>
              <a:rPr lang="fr-FR" sz="3200" dirty="0" smtClean="0">
                <a:latin typeface="Arial Black" pitchFamily="34" charset="0"/>
              </a:rPr>
              <a:t> Car il l’a fondée sur les mers, Et affermie sur les fleuves. </a:t>
            </a:r>
          </a:p>
        </p:txBody>
      </p:sp>
    </p:spTree>
    <p:extLst>
      <p:ext uri="{BB962C8B-B14F-4D97-AF65-F5344CB8AC3E}">
        <p14:creationId xmlns:p14="http://schemas.microsoft.com/office/powerpoint/2010/main" val="1919828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260648"/>
            <a:ext cx="8604448" cy="5509200"/>
          </a:xfrm>
          <a:prstGeom prst="rect">
            <a:avLst/>
          </a:prstGeom>
        </p:spPr>
        <p:txBody>
          <a:bodyPr wrap="square">
            <a:spAutoFit/>
          </a:bodyPr>
          <a:lstStyle/>
          <a:p>
            <a:pPr algn="just"/>
            <a:r>
              <a:rPr lang="fr-FR" sz="3200" dirty="0" smtClean="0">
                <a:latin typeface="Arial Black" pitchFamily="34" charset="0"/>
              </a:rPr>
              <a:t>Ezéchiel 18.1-9 :</a:t>
            </a:r>
          </a:p>
          <a:p>
            <a:pPr algn="just"/>
            <a:endParaRPr lang="fr-FR" sz="3200" dirty="0">
              <a:latin typeface="Arial Black" pitchFamily="34" charset="0"/>
            </a:endParaRPr>
          </a:p>
          <a:p>
            <a:pPr algn="just"/>
            <a:r>
              <a:rPr lang="fr-FR" sz="3200" dirty="0" smtClean="0">
                <a:latin typeface="Arial Black" pitchFamily="34" charset="0"/>
              </a:rPr>
              <a:t>La parole de l’Eternel me fut adressée, en ces mots: Pourquoi dites-vous ce proverbe dans le pays d’Israël : Les pères ont mangé des raisins verts, et les dents des enfants en ont été agacées ? Je suis vivant ! dit le Seigneur, l’Eternel, vous n’aurez plus lieu de dire ce proverbe en Israël. </a:t>
            </a:r>
          </a:p>
        </p:txBody>
      </p:sp>
    </p:spTree>
    <p:extLst>
      <p:ext uri="{BB962C8B-B14F-4D97-AF65-F5344CB8AC3E}">
        <p14:creationId xmlns:p14="http://schemas.microsoft.com/office/powerpoint/2010/main" val="562806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260648"/>
            <a:ext cx="8604448" cy="2554545"/>
          </a:xfrm>
          <a:prstGeom prst="rect">
            <a:avLst/>
          </a:prstGeom>
        </p:spPr>
        <p:txBody>
          <a:bodyPr wrap="square">
            <a:spAutoFit/>
          </a:bodyPr>
          <a:lstStyle/>
          <a:p>
            <a:pPr algn="just"/>
            <a:r>
              <a:rPr lang="fr-FR" sz="3200" dirty="0" smtClean="0">
                <a:latin typeface="Arial Black" pitchFamily="34" charset="0"/>
              </a:rPr>
              <a:t>Voici, toutes les âmes sont à moi ; l’âme du fils comme l’âme du père, l’une et l’autre sont à moi ; l’âme qui pèche, c’est celle qui mourra. </a:t>
            </a:r>
          </a:p>
          <a:p>
            <a:pPr algn="just"/>
            <a:endParaRPr lang="fr-FR" sz="3200" dirty="0">
              <a:latin typeface="Arial Black" pitchFamily="34" charset="0"/>
            </a:endParaRPr>
          </a:p>
        </p:txBody>
      </p:sp>
    </p:spTree>
    <p:extLst>
      <p:ext uri="{BB962C8B-B14F-4D97-AF65-F5344CB8AC3E}">
        <p14:creationId xmlns:p14="http://schemas.microsoft.com/office/powerpoint/2010/main" val="428444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260648"/>
            <a:ext cx="8604448" cy="5016758"/>
          </a:xfrm>
          <a:prstGeom prst="rect">
            <a:avLst/>
          </a:prstGeom>
        </p:spPr>
        <p:txBody>
          <a:bodyPr wrap="square">
            <a:spAutoFit/>
          </a:bodyPr>
          <a:lstStyle/>
          <a:p>
            <a:pPr algn="just"/>
            <a:r>
              <a:rPr lang="fr-FR" sz="3200" dirty="0" smtClean="0">
                <a:latin typeface="Arial Black" pitchFamily="34" charset="0"/>
              </a:rPr>
              <a:t>L’homme qui est juste, qui pratique la droiture et la justice, qui ne mange pas sur les montagnes et ne lève pas les yeux vers les idoles de la maison d’Israël, qui ne déshonore pas la femme de son prochain et ne s’approche pas d’une femme pendant son impureté, qui n’opprime personne, qui rend au débiteur son gage, </a:t>
            </a:r>
          </a:p>
        </p:txBody>
      </p:sp>
    </p:spTree>
    <p:extLst>
      <p:ext uri="{BB962C8B-B14F-4D97-AF65-F5344CB8AC3E}">
        <p14:creationId xmlns:p14="http://schemas.microsoft.com/office/powerpoint/2010/main" val="21787470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68</TotalTime>
  <Words>519</Words>
  <Application>Microsoft Office PowerPoint</Application>
  <PresentationFormat>Affichage à l'écran (4:3)</PresentationFormat>
  <Paragraphs>32</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Métro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Pasteur</dc:creator>
  <cp:lastModifiedBy>Pasteur</cp:lastModifiedBy>
  <cp:revision>4</cp:revision>
  <dcterms:created xsi:type="dcterms:W3CDTF">2013-07-02T17:01:14Z</dcterms:created>
  <dcterms:modified xsi:type="dcterms:W3CDTF">2013-07-02T18:12:00Z</dcterms:modified>
</cp:coreProperties>
</file>