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58" r:id="rId17"/>
    <p:sldId id="275" r:id="rId18"/>
    <p:sldId id="276" r:id="rId19"/>
    <p:sldId id="277" r:id="rId20"/>
    <p:sldId id="278" r:id="rId21"/>
    <p:sldId id="279" r:id="rId22"/>
    <p:sldId id="280" r:id="rId23"/>
    <p:sldId id="281"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44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extLst/>
          </a:lstStyle>
          <a:p>
            <a:fld id="{2C806F98-D5DC-45F6-B5B0-7ECD8882E51D}" type="datetimeFigureOut">
              <a:rPr lang="fr-FR" smtClean="0"/>
              <a:pPr/>
              <a:t>19/05/2013</a:t>
            </a:fld>
            <a:endParaRPr lang="fr-FR"/>
          </a:p>
        </p:txBody>
      </p:sp>
      <p:sp>
        <p:nvSpPr>
          <p:cNvPr id="17" name="Espace réservé du pied de page 16"/>
          <p:cNvSpPr>
            <a:spLocks noGrp="1"/>
          </p:cNvSpPr>
          <p:nvPr>
            <p:ph type="ftr" sz="quarter" idx="11"/>
          </p:nvPr>
        </p:nvSpPr>
        <p:spPr/>
        <p:txBody>
          <a:bodyPr/>
          <a:lstStyle>
            <a:extLst/>
          </a:lstStyle>
          <a:p>
            <a:endParaRPr lang="fr-FR"/>
          </a:p>
        </p:txBody>
      </p:sp>
      <p:sp>
        <p:nvSpPr>
          <p:cNvPr id="29" name="Espace réservé du numéro de diapositive 28"/>
          <p:cNvSpPr>
            <a:spLocks noGrp="1"/>
          </p:cNvSpPr>
          <p:nvPr>
            <p:ph type="sldNum" sz="quarter" idx="12"/>
          </p:nvPr>
        </p:nvSpPr>
        <p:spPr/>
        <p:txBody>
          <a:bodyPr/>
          <a:lstStyle>
            <a:extLst/>
          </a:lstStyle>
          <a:p>
            <a:fld id="{80835552-E90B-48BA-9788-650426E8BEFC}" type="slidenum">
              <a:rPr lang="fr-FR" smtClean="0"/>
              <a:pPr/>
              <a:t>‹N°›</a:t>
            </a:fld>
            <a:endParaRPr lang="fr-F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smtClean="0"/>
              <a:t>Modifiez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C806F98-D5DC-45F6-B5B0-7ECD8882E51D}" type="datetimeFigureOut">
              <a:rPr lang="fr-FR" smtClean="0"/>
              <a:pPr/>
              <a:t>19/05/2013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80835552-E90B-48BA-9788-650426E8BEF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C806F98-D5DC-45F6-B5B0-7ECD8882E51D}" type="datetimeFigureOut">
              <a:rPr lang="fr-FR" smtClean="0"/>
              <a:pPr/>
              <a:t>19/05/2013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80835552-E90B-48BA-9788-650426E8BEF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C806F98-D5DC-45F6-B5B0-7ECD8882E51D}" type="datetimeFigureOut">
              <a:rPr lang="fr-FR" smtClean="0"/>
              <a:pPr/>
              <a:t>19/05/2013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80835552-E90B-48BA-9788-650426E8BEF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2C806F98-D5DC-45F6-B5B0-7ECD8882E51D}" type="datetimeFigureOut">
              <a:rPr lang="fr-FR" smtClean="0"/>
              <a:pPr/>
              <a:t>19/05/2013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80835552-E90B-48BA-9788-650426E8BEFC}" type="slidenum">
              <a:rPr lang="fr-FR" smtClean="0"/>
              <a:pPr/>
              <a:t>‹N°›</a:t>
            </a:fld>
            <a:endParaRPr lang="fr-F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smtClean="0"/>
              <a:t>Modifiez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2C806F98-D5DC-45F6-B5B0-7ECD8882E51D}" type="datetimeFigureOut">
              <a:rPr lang="fr-FR" smtClean="0"/>
              <a:pPr/>
              <a:t>19/05/2013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80835552-E90B-48BA-9788-650426E8BEF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2C806F98-D5DC-45F6-B5B0-7ECD8882E51D}" type="datetimeFigureOut">
              <a:rPr lang="fr-FR" smtClean="0"/>
              <a:pPr/>
              <a:t>19/05/2013</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80835552-E90B-48BA-9788-650426E8BEFC}" type="slidenum">
              <a:rPr lang="fr-FR" smtClean="0"/>
              <a:pPr/>
              <a:t>‹N°›</a:t>
            </a:fld>
            <a:endParaRPr lang="fr-F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2C806F98-D5DC-45F6-B5B0-7ECD8882E51D}" type="datetimeFigureOut">
              <a:rPr lang="fr-FR" smtClean="0"/>
              <a:pPr/>
              <a:t>19/05/2013</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80835552-E90B-48BA-9788-650426E8BEF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2C806F98-D5DC-45F6-B5B0-7ECD8882E51D}" type="datetimeFigureOut">
              <a:rPr lang="fr-FR" smtClean="0"/>
              <a:pPr/>
              <a:t>19/05/2013</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80835552-E90B-48BA-9788-650426E8BEF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2C806F98-D5DC-45F6-B5B0-7ECD8882E51D}" type="datetimeFigureOut">
              <a:rPr lang="fr-FR" smtClean="0"/>
              <a:pPr/>
              <a:t>19/05/2013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80835552-E90B-48BA-9788-650426E8BEF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extLst/>
          </a:lstStyle>
          <a:p>
            <a:fld id="{2C806F98-D5DC-45F6-B5B0-7ECD8882E51D}" type="datetimeFigureOut">
              <a:rPr lang="fr-FR" smtClean="0"/>
              <a:pPr/>
              <a:t>19/05/2013</a:t>
            </a:fld>
            <a:endParaRPr lang="fr-FR"/>
          </a:p>
        </p:txBody>
      </p:sp>
      <p:sp>
        <p:nvSpPr>
          <p:cNvPr id="6" name="Espace réservé du pied de page 5"/>
          <p:cNvSpPr>
            <a:spLocks noGrp="1"/>
          </p:cNvSpPr>
          <p:nvPr>
            <p:ph type="ftr" sz="quarter" idx="11"/>
          </p:nvPr>
        </p:nvSpPr>
        <p:spPr>
          <a:xfrm>
            <a:off x="914400" y="55499"/>
            <a:ext cx="5562600" cy="365125"/>
          </a:xfrm>
        </p:spPr>
        <p:txBody>
          <a:bodyPr/>
          <a:lstStyle>
            <a:extLst/>
          </a:lstStyle>
          <a:p>
            <a:endParaRPr lang="fr-FR"/>
          </a:p>
        </p:txBody>
      </p:sp>
      <p:sp>
        <p:nvSpPr>
          <p:cNvPr id="7" name="Espace réservé du numéro de diapositive 6"/>
          <p:cNvSpPr>
            <a:spLocks noGrp="1"/>
          </p:cNvSpPr>
          <p:nvPr>
            <p:ph type="sldNum" sz="quarter" idx="12"/>
          </p:nvPr>
        </p:nvSpPr>
        <p:spPr>
          <a:xfrm>
            <a:off x="8610600" y="55499"/>
            <a:ext cx="457200" cy="365125"/>
          </a:xfrm>
        </p:spPr>
        <p:txBody>
          <a:bodyPr/>
          <a:lstStyle>
            <a:extLst/>
          </a:lstStyle>
          <a:p>
            <a:fld id="{80835552-E90B-48BA-9788-650426E8BEF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fr-FR" smtClean="0"/>
              <a:t>Modifiez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C806F98-D5DC-45F6-B5B0-7ECD8882E51D}" type="datetimeFigureOut">
              <a:rPr lang="fr-FR" smtClean="0"/>
              <a:pPr/>
              <a:t>19/05/2013</a:t>
            </a:fld>
            <a:endParaRPr lang="fr-FR"/>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r-FR"/>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0835552-E90B-48BA-9788-650426E8BEFC}"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39752" y="2132856"/>
            <a:ext cx="4617803" cy="707886"/>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fr-FR" sz="4000" dirty="0" smtClean="0">
                <a:latin typeface="Arial Black" pitchFamily="34" charset="0"/>
              </a:rPr>
              <a:t>Exodes 19-20.1 </a:t>
            </a:r>
            <a:endParaRPr lang="fr-FR" sz="4000" dirty="0">
              <a:latin typeface="Arial Black" pitchFamily="34" charset="0"/>
            </a:endParaRPr>
          </a:p>
        </p:txBody>
      </p:sp>
    </p:spTree>
    <p:extLst>
      <p:ext uri="{BB962C8B-B14F-4D97-AF65-F5344CB8AC3E}">
        <p14:creationId xmlns:p14="http://schemas.microsoft.com/office/powerpoint/2010/main" xmlns="" val="1300223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48680"/>
            <a:ext cx="8568952" cy="5016758"/>
          </a:xfrm>
          <a:prstGeom prst="rect">
            <a:avLst/>
          </a:prstGeom>
        </p:spPr>
        <p:txBody>
          <a:bodyPr wrap="square">
            <a:spAutoFit/>
          </a:bodyPr>
          <a:lstStyle/>
          <a:p>
            <a:pPr algn="just"/>
            <a:r>
              <a:rPr lang="fr-FR" sz="3200" dirty="0" smtClean="0">
                <a:latin typeface="Arial Black" pitchFamily="34" charset="0"/>
              </a:rPr>
              <a:t>Le troisième jour au matin, il y eut des tonnerres, des éclairs, et une épaisse nuée sur la montagne ; le son de la trompette retentit fortement ; et tout le peuple qui était dans le camp fut saisi d’épouvante. </a:t>
            </a:r>
          </a:p>
          <a:p>
            <a:pPr algn="just"/>
            <a:endParaRPr lang="fr-FR" sz="3200" dirty="0">
              <a:latin typeface="Arial Black" pitchFamily="34" charset="0"/>
            </a:endParaRPr>
          </a:p>
          <a:p>
            <a:pPr algn="just"/>
            <a:r>
              <a:rPr lang="fr-FR" sz="3200" dirty="0" smtClean="0">
                <a:latin typeface="Arial Black" pitchFamily="34" charset="0"/>
              </a:rPr>
              <a:t>Moïse fit sortir le peuple du camp, à la rencontre de Dieu ; et ils se placèrent au bas de la montagne.</a:t>
            </a:r>
          </a:p>
        </p:txBody>
      </p:sp>
    </p:spTree>
    <p:extLst>
      <p:ext uri="{BB962C8B-B14F-4D97-AF65-F5344CB8AC3E}">
        <p14:creationId xmlns:p14="http://schemas.microsoft.com/office/powerpoint/2010/main" xmlns="" val="3960885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48680"/>
            <a:ext cx="8568952" cy="4524315"/>
          </a:xfrm>
          <a:prstGeom prst="rect">
            <a:avLst/>
          </a:prstGeom>
        </p:spPr>
        <p:txBody>
          <a:bodyPr wrap="square">
            <a:spAutoFit/>
          </a:bodyPr>
          <a:lstStyle/>
          <a:p>
            <a:pPr algn="just"/>
            <a:r>
              <a:rPr lang="fr-FR" sz="3200" dirty="0" smtClean="0">
                <a:latin typeface="Arial Black" pitchFamily="34" charset="0"/>
              </a:rPr>
              <a:t>La montagne de Sinaï était toute en fumée, parce que l’Eternel y était descendu au milieu du feu ; cette fumée s’élevait comme la fumée d’une fournaise, et toute la montagne tremblait avec violence.</a:t>
            </a:r>
          </a:p>
          <a:p>
            <a:pPr algn="just"/>
            <a:endParaRPr lang="fr-FR" sz="3200" dirty="0">
              <a:latin typeface="Arial Black" pitchFamily="34" charset="0"/>
            </a:endParaRPr>
          </a:p>
          <a:p>
            <a:pPr algn="just"/>
            <a:r>
              <a:rPr lang="fr-FR" sz="3200" dirty="0" smtClean="0">
                <a:latin typeface="Arial Black" pitchFamily="34" charset="0"/>
              </a:rPr>
              <a:t>Le son de la trompette retentissait de plus en plus fortement.</a:t>
            </a:r>
            <a:endParaRPr lang="fr-FR" sz="3200" dirty="0">
              <a:latin typeface="Arial Black" pitchFamily="34" charset="0"/>
            </a:endParaRPr>
          </a:p>
        </p:txBody>
      </p:sp>
    </p:spTree>
    <p:extLst>
      <p:ext uri="{BB962C8B-B14F-4D97-AF65-F5344CB8AC3E}">
        <p14:creationId xmlns:p14="http://schemas.microsoft.com/office/powerpoint/2010/main" xmlns="" val="138103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48680"/>
            <a:ext cx="8568952" cy="3046988"/>
          </a:xfrm>
          <a:prstGeom prst="rect">
            <a:avLst/>
          </a:prstGeom>
        </p:spPr>
        <p:txBody>
          <a:bodyPr wrap="square">
            <a:spAutoFit/>
          </a:bodyPr>
          <a:lstStyle/>
          <a:p>
            <a:pPr algn="just"/>
            <a:r>
              <a:rPr lang="fr-FR" sz="3200" dirty="0" smtClean="0">
                <a:latin typeface="Arial Black" pitchFamily="34" charset="0"/>
              </a:rPr>
              <a:t>Moïse parlait, et Dieu lui répondait à haute voix. Ainsi l’Eternel descendit sur la montagne de Sinaï, sur le sommet de la montagne ; l’Eternel appela Moïse sur le sommet de la montagne. Et Moïse monta.</a:t>
            </a:r>
          </a:p>
        </p:txBody>
      </p:sp>
    </p:spTree>
    <p:extLst>
      <p:ext uri="{BB962C8B-B14F-4D97-AF65-F5344CB8AC3E}">
        <p14:creationId xmlns:p14="http://schemas.microsoft.com/office/powerpoint/2010/main" xmlns="" val="4106258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48680"/>
            <a:ext cx="8568952" cy="5016758"/>
          </a:xfrm>
          <a:prstGeom prst="rect">
            <a:avLst/>
          </a:prstGeom>
        </p:spPr>
        <p:txBody>
          <a:bodyPr wrap="square">
            <a:spAutoFit/>
          </a:bodyPr>
          <a:lstStyle/>
          <a:p>
            <a:pPr algn="just"/>
            <a:r>
              <a:rPr lang="fr-FR" sz="3200" dirty="0" smtClean="0">
                <a:latin typeface="Arial Black" pitchFamily="34" charset="0"/>
              </a:rPr>
              <a:t>L’Eternel dit à Moïse : Descends, fais au peuple la défense expresse de se précipiter vers l’Eternel, pour regarder, de peur qu’un grand nombre d’entre eux ne périssent.</a:t>
            </a:r>
          </a:p>
          <a:p>
            <a:pPr algn="just"/>
            <a:endParaRPr lang="fr-FR" sz="3200" dirty="0" smtClean="0">
              <a:latin typeface="Arial Black" pitchFamily="34" charset="0"/>
            </a:endParaRPr>
          </a:p>
          <a:p>
            <a:pPr algn="just"/>
            <a:r>
              <a:rPr lang="fr-FR" sz="3200" dirty="0" smtClean="0">
                <a:latin typeface="Arial Black" pitchFamily="34" charset="0"/>
              </a:rPr>
              <a:t>Que les sacrificateurs, qui s’approchent de l’Eternel, se sanctifient aussi, de peur que l’Eternel ne les frappe de mort.</a:t>
            </a:r>
          </a:p>
        </p:txBody>
      </p:sp>
    </p:spTree>
    <p:extLst>
      <p:ext uri="{BB962C8B-B14F-4D97-AF65-F5344CB8AC3E}">
        <p14:creationId xmlns:p14="http://schemas.microsoft.com/office/powerpoint/2010/main" xmlns="" val="1537051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48680"/>
            <a:ext cx="8568952" cy="5509200"/>
          </a:xfrm>
          <a:prstGeom prst="rect">
            <a:avLst/>
          </a:prstGeom>
        </p:spPr>
        <p:txBody>
          <a:bodyPr wrap="square">
            <a:spAutoFit/>
          </a:bodyPr>
          <a:lstStyle/>
          <a:p>
            <a:pPr algn="just"/>
            <a:r>
              <a:rPr lang="fr-FR" sz="3200" dirty="0" smtClean="0">
                <a:latin typeface="Arial Black" pitchFamily="34" charset="0"/>
              </a:rPr>
              <a:t>Moïse dit à l’Eternel : Le peuple ne pourra pas monter sur la montagne de Sinaï, car tu nous en as fait la défense expresse, en disant : Fixe des limites autour de la montagne, et sanctifie-la. L’Eternel lui dit : Va, descends ; tu monteras ensuite avec Aaron ; mais que les sacrificateurs et le peuple ne se précipitent point pour monter vers l’Eternel, de peur qu’il ne les frappe de mort. </a:t>
            </a:r>
            <a:endParaRPr lang="fr-FR" sz="3200" dirty="0">
              <a:latin typeface="Arial Black" pitchFamily="34" charset="0"/>
            </a:endParaRPr>
          </a:p>
        </p:txBody>
      </p:sp>
    </p:spTree>
    <p:extLst>
      <p:ext uri="{BB962C8B-B14F-4D97-AF65-F5344CB8AC3E}">
        <p14:creationId xmlns:p14="http://schemas.microsoft.com/office/powerpoint/2010/main" xmlns="" val="1195022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24744"/>
            <a:ext cx="8568952" cy="2062103"/>
          </a:xfrm>
          <a:prstGeom prst="rect">
            <a:avLst/>
          </a:prstGeom>
        </p:spPr>
        <p:txBody>
          <a:bodyPr wrap="square">
            <a:spAutoFit/>
          </a:bodyPr>
          <a:lstStyle/>
          <a:p>
            <a:pPr algn="just"/>
            <a:r>
              <a:rPr lang="fr-FR" sz="3200" dirty="0" smtClean="0">
                <a:latin typeface="Arial Black" pitchFamily="34" charset="0"/>
              </a:rPr>
              <a:t>Moïse descendit vers le peuple, et lui dit ces choses.</a:t>
            </a:r>
          </a:p>
          <a:p>
            <a:pPr algn="just"/>
            <a:r>
              <a:rPr lang="fr-FR" sz="3200" dirty="0" smtClean="0">
                <a:latin typeface="Arial Black" pitchFamily="34" charset="0"/>
              </a:rPr>
              <a:t>Alors Dieu prononça toutes ces paroles, en disant…</a:t>
            </a:r>
            <a:endParaRPr lang="fr-FR" sz="3200" dirty="0">
              <a:latin typeface="Arial Black" pitchFamily="34" charset="0"/>
            </a:endParaRPr>
          </a:p>
        </p:txBody>
      </p:sp>
    </p:spTree>
    <p:extLst>
      <p:ext uri="{BB962C8B-B14F-4D97-AF65-F5344CB8AC3E}">
        <p14:creationId xmlns:p14="http://schemas.microsoft.com/office/powerpoint/2010/main" xmlns="" val="3111060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43100" y="908720"/>
            <a:ext cx="5616624" cy="83099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sz="4800" dirty="0" smtClean="0">
                <a:latin typeface="Arial Black" pitchFamily="34" charset="0"/>
              </a:rPr>
              <a:t>Les dix paroles</a:t>
            </a:r>
            <a:endParaRPr lang="fr-FR" sz="4800" dirty="0">
              <a:latin typeface="Arial Black" pitchFamily="34" charset="0"/>
            </a:endParaRPr>
          </a:p>
        </p:txBody>
      </p:sp>
      <p:sp>
        <p:nvSpPr>
          <p:cNvPr id="3" name="ZoneTexte 2"/>
          <p:cNvSpPr txBox="1"/>
          <p:nvPr/>
        </p:nvSpPr>
        <p:spPr>
          <a:xfrm>
            <a:off x="734988" y="2204864"/>
            <a:ext cx="7632848" cy="255454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fr-FR" sz="3200" dirty="0" smtClean="0">
                <a:latin typeface="Arial Black" pitchFamily="34" charset="0"/>
              </a:rPr>
              <a:t>Le décalogue (ou 10 paroles) est présent deux fois dans la Tora : 	</a:t>
            </a:r>
          </a:p>
          <a:p>
            <a:pPr algn="just"/>
            <a:endParaRPr lang="fr-FR" sz="3200" dirty="0">
              <a:latin typeface="Arial Black" pitchFamily="34" charset="0"/>
            </a:endParaRPr>
          </a:p>
          <a:p>
            <a:pPr algn="just"/>
            <a:r>
              <a:rPr lang="fr-FR" sz="3200" dirty="0" smtClean="0">
                <a:latin typeface="Arial Black" pitchFamily="34" charset="0"/>
              </a:rPr>
              <a:t>	Exode 20</a:t>
            </a:r>
          </a:p>
          <a:p>
            <a:pPr algn="just"/>
            <a:r>
              <a:rPr lang="fr-FR" sz="3200" dirty="0">
                <a:latin typeface="Arial Black" pitchFamily="34" charset="0"/>
              </a:rPr>
              <a:t>	</a:t>
            </a:r>
            <a:r>
              <a:rPr lang="fr-FR" sz="3200" dirty="0" smtClean="0">
                <a:latin typeface="Arial Black" pitchFamily="34" charset="0"/>
              </a:rPr>
              <a:t>Deutéronome 5.</a:t>
            </a:r>
            <a:endParaRPr lang="fr-FR" sz="3200" dirty="0">
              <a:latin typeface="Arial Black" pitchFamily="34" charset="0"/>
            </a:endParaRPr>
          </a:p>
        </p:txBody>
      </p:sp>
    </p:spTree>
    <p:extLst>
      <p:ext uri="{BB962C8B-B14F-4D97-AF65-F5344CB8AC3E}">
        <p14:creationId xmlns:p14="http://schemas.microsoft.com/office/powerpoint/2010/main" xmlns="" val="1402124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3528" y="404664"/>
            <a:ext cx="5616624"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4800" dirty="0" smtClean="0">
                <a:latin typeface="Arial Black" pitchFamily="34" charset="0"/>
              </a:rPr>
              <a:t>Contexte</a:t>
            </a:r>
            <a:endParaRPr lang="fr-FR" sz="4800" dirty="0">
              <a:latin typeface="Arial Black" pitchFamily="34" charset="0"/>
            </a:endParaRPr>
          </a:p>
        </p:txBody>
      </p:sp>
      <p:sp>
        <p:nvSpPr>
          <p:cNvPr id="3" name="ZoneTexte 2"/>
          <p:cNvSpPr txBox="1"/>
          <p:nvPr/>
        </p:nvSpPr>
        <p:spPr>
          <a:xfrm>
            <a:off x="323528" y="1844824"/>
            <a:ext cx="8568952" cy="1077218"/>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fr-FR" sz="3200" dirty="0" smtClean="0">
                <a:latin typeface="Arial Black" pitchFamily="34" charset="0"/>
              </a:rPr>
              <a:t>Lieu : désert de Sinaï, au pied du Mont Horeb (Désert). </a:t>
            </a:r>
            <a:endParaRPr lang="fr-FR" sz="3200" dirty="0">
              <a:latin typeface="Arial Black" pitchFamily="34" charset="0"/>
            </a:endParaRPr>
          </a:p>
        </p:txBody>
      </p:sp>
    </p:spTree>
    <p:extLst>
      <p:ext uri="{BB962C8B-B14F-4D97-AF65-F5344CB8AC3E}">
        <p14:creationId xmlns:p14="http://schemas.microsoft.com/office/powerpoint/2010/main" xmlns="" val="2669316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51520" y="188640"/>
            <a:ext cx="8734692" cy="655564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fr-FR" sz="2800" dirty="0" smtClean="0">
                <a:latin typeface="Arial Black" pitchFamily="34" charset="0"/>
              </a:rPr>
              <a:t>Exode 19.3-5 :</a:t>
            </a:r>
          </a:p>
          <a:p>
            <a:pPr algn="just"/>
            <a:r>
              <a:rPr lang="fr-FR" sz="2800" dirty="0" smtClean="0">
                <a:latin typeface="Arial Black" pitchFamily="34" charset="0"/>
              </a:rPr>
              <a:t>Moïse monta vers Dieu : et l’Eternel l’appela du haut de la montagne, en disant : Tu parleras ainsi à la maison de Jacob, et tu diras aux enfants d’Israël: Vous avez vu ce que j’ai fait à l’Egypte, et comment je vous ai portés sur des ailes d’aigle et amenés vers moi. Maintenant, si vous écoutez ma voix, et si vous gardez mon alliance, vous m’appartiendrez entre tous les peuples, car toute la terre est à moi ; vous serez pour moi un royaume de sacrificateurs et une nation sainte. Voilà les paroles que tu diras aux enfants d’Israël.</a:t>
            </a:r>
            <a:endParaRPr lang="fr-FR" sz="2800" dirty="0">
              <a:latin typeface="Arial Black" pitchFamily="34" charset="0"/>
            </a:endParaRPr>
          </a:p>
        </p:txBody>
      </p:sp>
    </p:spTree>
    <p:extLst>
      <p:ext uri="{BB962C8B-B14F-4D97-AF65-F5344CB8AC3E}">
        <p14:creationId xmlns:p14="http://schemas.microsoft.com/office/powerpoint/2010/main" xmlns="" val="3225264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51520" y="476672"/>
            <a:ext cx="8734692" cy="26430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marL="342900" lvl="0" indent="-342900" algn="just">
              <a:lnSpc>
                <a:spcPct val="120000"/>
              </a:lnSpc>
              <a:spcAft>
                <a:spcPts val="0"/>
              </a:spcAft>
              <a:buFont typeface="Wingdings"/>
              <a:buChar char=""/>
            </a:pPr>
            <a:r>
              <a:rPr lang="fr-FR" sz="2800" i="1" dirty="0" smtClean="0">
                <a:effectLst/>
                <a:latin typeface="Arial Black" pitchFamily="34" charset="0"/>
                <a:ea typeface="Times New Roman"/>
                <a:cs typeface="Times New Roman"/>
              </a:rPr>
              <a:t>Dieu a délivré son peuple</a:t>
            </a:r>
          </a:p>
          <a:p>
            <a:pPr marL="342900" lvl="0" indent="-342900" algn="just">
              <a:lnSpc>
                <a:spcPct val="120000"/>
              </a:lnSpc>
              <a:spcAft>
                <a:spcPts val="0"/>
              </a:spcAft>
              <a:buFont typeface="Wingdings"/>
              <a:buChar char=""/>
            </a:pPr>
            <a:r>
              <a:rPr lang="fr-FR" sz="2800" i="1" dirty="0" smtClean="0">
                <a:effectLst/>
                <a:latin typeface="Arial Black" pitchFamily="34" charset="0"/>
                <a:ea typeface="Times New Roman"/>
                <a:cs typeface="Times New Roman"/>
              </a:rPr>
              <a:t>Dieu a conduit son peuple jusqu’à Lui</a:t>
            </a:r>
          </a:p>
          <a:p>
            <a:pPr marL="342900" lvl="0" indent="-342900" algn="just">
              <a:lnSpc>
                <a:spcPct val="120000"/>
              </a:lnSpc>
              <a:spcAft>
                <a:spcPts val="0"/>
              </a:spcAft>
              <a:buFont typeface="Wingdings"/>
              <a:buChar char=""/>
            </a:pPr>
            <a:r>
              <a:rPr lang="fr-FR" sz="2800" i="1" dirty="0" smtClean="0">
                <a:effectLst/>
                <a:latin typeface="Arial Black" pitchFamily="34" charset="0"/>
                <a:ea typeface="Times New Roman"/>
                <a:cs typeface="Times New Roman"/>
              </a:rPr>
              <a:t>Dieu invite son peuple à :</a:t>
            </a:r>
          </a:p>
          <a:p>
            <a:pPr marL="742950" lvl="1" indent="-285750" algn="just">
              <a:lnSpc>
                <a:spcPct val="120000"/>
              </a:lnSpc>
              <a:spcAft>
                <a:spcPts val="0"/>
              </a:spcAft>
              <a:buFont typeface="Courier New"/>
              <a:buChar char="o"/>
            </a:pPr>
            <a:r>
              <a:rPr lang="fr-FR" sz="2800" i="1" dirty="0" smtClean="0">
                <a:effectLst/>
                <a:latin typeface="Arial Black" pitchFamily="34" charset="0"/>
                <a:ea typeface="Times New Roman"/>
                <a:cs typeface="Times New Roman"/>
              </a:rPr>
              <a:t>Ecouter Sa voix</a:t>
            </a:r>
          </a:p>
          <a:p>
            <a:pPr marL="742950" lvl="1" indent="-285750" algn="just">
              <a:lnSpc>
                <a:spcPct val="120000"/>
              </a:lnSpc>
              <a:spcAft>
                <a:spcPts val="1000"/>
              </a:spcAft>
              <a:buFont typeface="Courier New"/>
              <a:buChar char="o"/>
            </a:pPr>
            <a:r>
              <a:rPr lang="fr-FR" sz="2800" i="1" dirty="0" smtClean="0">
                <a:effectLst/>
                <a:latin typeface="Arial Black" pitchFamily="34" charset="0"/>
                <a:ea typeface="Times New Roman"/>
                <a:cs typeface="Times New Roman"/>
              </a:rPr>
              <a:t>Garder Son alliance</a:t>
            </a:r>
            <a:endParaRPr lang="fr-FR" sz="2800" i="1" dirty="0">
              <a:effectLst/>
              <a:latin typeface="Arial Black" pitchFamily="34" charset="0"/>
              <a:ea typeface="Times New Roman"/>
              <a:cs typeface="Times New Roman"/>
            </a:endParaRPr>
          </a:p>
        </p:txBody>
      </p:sp>
      <p:sp>
        <p:nvSpPr>
          <p:cNvPr id="2" name="Rectangle 1"/>
          <p:cNvSpPr/>
          <p:nvPr/>
        </p:nvSpPr>
        <p:spPr>
          <a:xfrm>
            <a:off x="251520" y="3645024"/>
            <a:ext cx="8734692" cy="1815882"/>
          </a:xfrm>
          <a:prstGeom prst="rect">
            <a:avLst/>
          </a:prstGeom>
        </p:spPr>
        <p:txBody>
          <a:bodyPr wrap="square">
            <a:spAutoFit/>
          </a:bodyPr>
          <a:lstStyle/>
          <a:p>
            <a:pPr algn="just"/>
            <a:r>
              <a:rPr lang="fr-FR" sz="2800" dirty="0" smtClean="0">
                <a:latin typeface="Arial Black" pitchFamily="34" charset="0"/>
              </a:rPr>
              <a:t>Ce sont les deux conditions pour appartenir à Dieu. Il fait alors de Son peuple un Royaume de Sacrificateurs, une nation Sainte.</a:t>
            </a:r>
            <a:endParaRPr lang="fr-FR" sz="2800" dirty="0">
              <a:latin typeface="Arial Black" pitchFamily="34" charset="0"/>
            </a:endParaRPr>
          </a:p>
        </p:txBody>
      </p:sp>
    </p:spTree>
    <p:extLst>
      <p:ext uri="{BB962C8B-B14F-4D97-AF65-F5344CB8AC3E}">
        <p14:creationId xmlns:p14="http://schemas.microsoft.com/office/powerpoint/2010/main" xmlns="" val="494038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836712"/>
            <a:ext cx="8568952" cy="3539430"/>
          </a:xfrm>
          <a:prstGeom prst="rect">
            <a:avLst/>
          </a:prstGeom>
        </p:spPr>
        <p:txBody>
          <a:bodyPr wrap="square">
            <a:spAutoFit/>
          </a:bodyPr>
          <a:lstStyle/>
          <a:p>
            <a:pPr algn="just"/>
            <a:r>
              <a:rPr lang="fr-FR" sz="3200" dirty="0" smtClean="0">
                <a:latin typeface="Arial Black" pitchFamily="34" charset="0"/>
              </a:rPr>
              <a:t>Le troisième mois après leur sortie du pays d’Egypte, les enfants d’Israël arrivèrent ce jour-là au désert de Sinaï. Etant partis de Rephidim, ils arrivèrent au désert de Sinaï, et ils campèrent dans le désert ; Israël campa là, vis-à-vis de la montagne.</a:t>
            </a:r>
          </a:p>
        </p:txBody>
      </p:sp>
    </p:spTree>
    <p:extLst>
      <p:ext uri="{BB962C8B-B14F-4D97-AF65-F5344CB8AC3E}">
        <p14:creationId xmlns:p14="http://schemas.microsoft.com/office/powerpoint/2010/main" xmlns="" val="32603710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17838" y="2060848"/>
            <a:ext cx="8568952"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4800" dirty="0" smtClean="0">
                <a:latin typeface="Arial Black" pitchFamily="34" charset="0"/>
              </a:rPr>
              <a:t>Première révélation de Dieu au peuple d’Israël </a:t>
            </a:r>
            <a:endParaRPr lang="fr-FR" sz="4800" dirty="0">
              <a:latin typeface="Arial Black" pitchFamily="34" charset="0"/>
            </a:endParaRPr>
          </a:p>
        </p:txBody>
      </p:sp>
    </p:spTree>
    <p:extLst>
      <p:ext uri="{BB962C8B-B14F-4D97-AF65-F5344CB8AC3E}">
        <p14:creationId xmlns:p14="http://schemas.microsoft.com/office/powerpoint/2010/main" xmlns="" val="36556824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79512" y="548680"/>
            <a:ext cx="8568952" cy="526297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fr-FR" sz="2800" dirty="0" smtClean="0">
                <a:latin typeface="Arial Black" pitchFamily="34" charset="0"/>
              </a:rPr>
              <a:t>Exode 19.9-11 :</a:t>
            </a:r>
          </a:p>
          <a:p>
            <a:pPr algn="just"/>
            <a:r>
              <a:rPr lang="fr-FR" sz="2800" dirty="0" smtClean="0">
                <a:latin typeface="Arial Black" pitchFamily="34" charset="0"/>
              </a:rPr>
              <a:t>Et l’Eternel dit à Moïse : Voici, je viendrai vers toi dans une épaisse nuée, afin que le peuple entende quand je te parlerai, et qu’il ait toujours confiance en toi. Moïse rapporta les paroles du peuple à l’Eternel. Et l’Eternel dit à Moïse : Va vers le peuple ; sanctifie-les aujourd’hui et demain, qu’ils lavent leurs vêtements. Qu’ils soient prêts pour le troisième jour ; car le troisième jour l’Eternel descendra, aux yeux de tout le peuple, sur la montagne de Sinaï.</a:t>
            </a:r>
            <a:endParaRPr lang="fr-FR" sz="2800" dirty="0">
              <a:latin typeface="Arial Black" pitchFamily="34" charset="0"/>
            </a:endParaRPr>
          </a:p>
        </p:txBody>
      </p:sp>
    </p:spTree>
    <p:extLst>
      <p:ext uri="{BB962C8B-B14F-4D97-AF65-F5344CB8AC3E}">
        <p14:creationId xmlns:p14="http://schemas.microsoft.com/office/powerpoint/2010/main" xmlns="" val="3492957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3528" y="404664"/>
            <a:ext cx="5616624"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4800" dirty="0" smtClean="0">
                <a:latin typeface="Arial Black" pitchFamily="34" charset="0"/>
              </a:rPr>
              <a:t>Présentation</a:t>
            </a:r>
            <a:endParaRPr lang="fr-FR" sz="4800" dirty="0">
              <a:latin typeface="Arial Black" pitchFamily="34" charset="0"/>
            </a:endParaRPr>
          </a:p>
        </p:txBody>
      </p:sp>
      <p:sp>
        <p:nvSpPr>
          <p:cNvPr id="3" name="ZoneTexte 2"/>
          <p:cNvSpPr txBox="1"/>
          <p:nvPr/>
        </p:nvSpPr>
        <p:spPr>
          <a:xfrm>
            <a:off x="323528" y="1844824"/>
            <a:ext cx="8568952" cy="452431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fr-FR" sz="3200" dirty="0" smtClean="0">
                <a:latin typeface="Arial Black" pitchFamily="34" charset="0"/>
              </a:rPr>
              <a:t>Deutéronome 5.22 :</a:t>
            </a:r>
          </a:p>
          <a:p>
            <a:pPr algn="just"/>
            <a:r>
              <a:rPr lang="fr-FR" sz="3200" dirty="0" smtClean="0">
                <a:latin typeface="Arial Black" pitchFamily="34" charset="0"/>
              </a:rPr>
              <a:t>Telles sont les paroles que prononça l’Eternel à haute voix sur la montagne, du milieu du feu, des nuées et de l’obscurité, et qu’il adressa à toute votre assemblée, sans rien ajouter. Il les écrivit sur </a:t>
            </a:r>
            <a:r>
              <a:rPr lang="fr-FR" sz="3200" dirty="0" smtClean="0">
                <a:solidFill>
                  <a:srgbClr val="FF0000"/>
                </a:solidFill>
                <a:latin typeface="Arial Black" pitchFamily="34" charset="0"/>
              </a:rPr>
              <a:t>deux tables de pierre</a:t>
            </a:r>
            <a:r>
              <a:rPr lang="fr-FR" sz="3200" dirty="0" smtClean="0">
                <a:latin typeface="Arial Black" pitchFamily="34" charset="0"/>
              </a:rPr>
              <a:t>, qu’il me donna.</a:t>
            </a:r>
            <a:endParaRPr lang="fr-FR" sz="3200" dirty="0">
              <a:latin typeface="Arial Black" pitchFamily="34" charset="0"/>
            </a:endParaRPr>
          </a:p>
        </p:txBody>
      </p:sp>
    </p:spTree>
    <p:extLst>
      <p:ext uri="{BB962C8B-B14F-4D97-AF65-F5344CB8AC3E}">
        <p14:creationId xmlns:p14="http://schemas.microsoft.com/office/powerpoint/2010/main" xmlns="" val="20196595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3528" y="404664"/>
            <a:ext cx="5616624"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4800" dirty="0" smtClean="0">
                <a:latin typeface="Arial Black" pitchFamily="34" charset="0"/>
              </a:rPr>
              <a:t>Présentation</a:t>
            </a:r>
            <a:endParaRPr lang="fr-FR" sz="4800" dirty="0">
              <a:latin typeface="Arial Black" pitchFamily="34" charset="0"/>
            </a:endParaRPr>
          </a:p>
        </p:txBody>
      </p:sp>
      <p:sp>
        <p:nvSpPr>
          <p:cNvPr id="3" name="ZoneTexte 2"/>
          <p:cNvSpPr txBox="1"/>
          <p:nvPr/>
        </p:nvSpPr>
        <p:spPr>
          <a:xfrm>
            <a:off x="323528" y="1844824"/>
            <a:ext cx="8568952" cy="1077218"/>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fr-FR" sz="3200" dirty="0" smtClean="0">
                <a:latin typeface="Arial Black" pitchFamily="34" charset="0"/>
              </a:rPr>
              <a:t>4 Paroles </a:t>
            </a:r>
            <a:r>
              <a:rPr lang="fr-FR" sz="3200" dirty="0" smtClean="0">
                <a:latin typeface="Arial Black" pitchFamily="34" charset="0"/>
              </a:rPr>
              <a:t>concernent notre relation avec l’Eternel</a:t>
            </a:r>
            <a:endParaRPr lang="fr-FR" sz="3200" dirty="0">
              <a:latin typeface="Arial Black" pitchFamily="34" charset="0"/>
            </a:endParaRPr>
          </a:p>
        </p:txBody>
      </p:sp>
      <p:sp>
        <p:nvSpPr>
          <p:cNvPr id="4" name="ZoneTexte 3"/>
          <p:cNvSpPr txBox="1"/>
          <p:nvPr/>
        </p:nvSpPr>
        <p:spPr>
          <a:xfrm>
            <a:off x="323528" y="3789040"/>
            <a:ext cx="8568952" cy="1077218"/>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fr-FR" sz="3200" dirty="0" smtClean="0">
                <a:latin typeface="Arial Black" pitchFamily="34" charset="0"/>
              </a:rPr>
              <a:t>6 Paroles </a:t>
            </a:r>
            <a:r>
              <a:rPr lang="fr-FR" sz="3200" dirty="0" smtClean="0">
                <a:latin typeface="Arial Black" pitchFamily="34" charset="0"/>
              </a:rPr>
              <a:t>concernent notre relation avec notre prochain</a:t>
            </a:r>
            <a:endParaRPr lang="fr-FR" sz="3200" dirty="0">
              <a:latin typeface="Arial Black" pitchFamily="34" charset="0"/>
            </a:endParaRPr>
          </a:p>
        </p:txBody>
      </p:sp>
    </p:spTree>
    <p:extLst>
      <p:ext uri="{BB962C8B-B14F-4D97-AF65-F5344CB8AC3E}">
        <p14:creationId xmlns:p14="http://schemas.microsoft.com/office/powerpoint/2010/main" xmlns="" val="1671764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48680"/>
            <a:ext cx="8568952" cy="4031873"/>
          </a:xfrm>
          <a:prstGeom prst="rect">
            <a:avLst/>
          </a:prstGeom>
        </p:spPr>
        <p:txBody>
          <a:bodyPr wrap="square">
            <a:spAutoFit/>
          </a:bodyPr>
          <a:lstStyle/>
          <a:p>
            <a:pPr algn="just"/>
            <a:r>
              <a:rPr lang="fr-FR" sz="3200" dirty="0" smtClean="0">
                <a:latin typeface="Arial Black" pitchFamily="34" charset="0"/>
              </a:rPr>
              <a:t>Moïse monta vers Dieu : et l’Eternel l’appela du haut de la montagne, en disant : Tu parleras ainsi à la maison de Jacob, et tu diras aux enfants d’Israël: Vous avez vu ce que j’ai fait à l’Egypte, et comment je vous ai portés sur des ailes d’aigle et amenés vers moi.</a:t>
            </a:r>
          </a:p>
        </p:txBody>
      </p:sp>
    </p:spTree>
    <p:extLst>
      <p:ext uri="{BB962C8B-B14F-4D97-AF65-F5344CB8AC3E}">
        <p14:creationId xmlns:p14="http://schemas.microsoft.com/office/powerpoint/2010/main" xmlns="" val="609199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48680"/>
            <a:ext cx="8568952" cy="4031873"/>
          </a:xfrm>
          <a:prstGeom prst="rect">
            <a:avLst/>
          </a:prstGeom>
        </p:spPr>
        <p:txBody>
          <a:bodyPr wrap="square">
            <a:spAutoFit/>
          </a:bodyPr>
          <a:lstStyle/>
          <a:p>
            <a:pPr algn="just"/>
            <a:r>
              <a:rPr lang="fr-FR" sz="3200" dirty="0" smtClean="0">
                <a:latin typeface="Arial Black" pitchFamily="34" charset="0"/>
              </a:rPr>
              <a:t>Maintenant, si vous écoutez ma voix, et si vous gardez mon alliance, vous m’appartiendrez entre tous les peuples, car toute la terre est à moi ; vous serez pour moi un royaume de sacrificateurs et une nation sainte. Voilà les paroles que tu diras aux enfants d’Israël.</a:t>
            </a:r>
          </a:p>
        </p:txBody>
      </p:sp>
    </p:spTree>
    <p:extLst>
      <p:ext uri="{BB962C8B-B14F-4D97-AF65-F5344CB8AC3E}">
        <p14:creationId xmlns:p14="http://schemas.microsoft.com/office/powerpoint/2010/main" xmlns="" val="3169007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48680"/>
            <a:ext cx="8568952" cy="3539430"/>
          </a:xfrm>
          <a:prstGeom prst="rect">
            <a:avLst/>
          </a:prstGeom>
        </p:spPr>
        <p:txBody>
          <a:bodyPr wrap="square">
            <a:spAutoFit/>
          </a:bodyPr>
          <a:lstStyle/>
          <a:p>
            <a:pPr algn="just"/>
            <a:r>
              <a:rPr lang="fr-FR" sz="3200" dirty="0" smtClean="0">
                <a:latin typeface="Arial Black" pitchFamily="34" charset="0"/>
              </a:rPr>
              <a:t>Moïse vint appeler les anciens du peuple, et il mit devant eux toutes ces paroles, comme l’Eternel le lui avait ordonné. Le peuple tout entier répondit : Nous ferons tout ce que l’Eternel a dit. Moïse rapporta les paroles du peuple à l’Eternel.</a:t>
            </a:r>
          </a:p>
        </p:txBody>
      </p:sp>
    </p:spTree>
    <p:extLst>
      <p:ext uri="{BB962C8B-B14F-4D97-AF65-F5344CB8AC3E}">
        <p14:creationId xmlns:p14="http://schemas.microsoft.com/office/powerpoint/2010/main" xmlns="" val="3589949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48680"/>
            <a:ext cx="8568952" cy="3539430"/>
          </a:xfrm>
          <a:prstGeom prst="rect">
            <a:avLst/>
          </a:prstGeom>
        </p:spPr>
        <p:txBody>
          <a:bodyPr wrap="square">
            <a:spAutoFit/>
          </a:bodyPr>
          <a:lstStyle/>
          <a:p>
            <a:pPr algn="just"/>
            <a:r>
              <a:rPr lang="fr-FR" sz="3200" dirty="0" smtClean="0">
                <a:latin typeface="Arial Black" pitchFamily="34" charset="0"/>
              </a:rPr>
              <a:t>Et l’Eternel dit à Moïse : Voici, je viendrai vers toi dans une épaisse nuée, afin que le peuple entende quand je te parlerai, et qu’il ait toujours confiance en toi. Moïse rapporta les paroles du peuple à l’Eternel.</a:t>
            </a:r>
          </a:p>
        </p:txBody>
      </p:sp>
    </p:spTree>
    <p:extLst>
      <p:ext uri="{BB962C8B-B14F-4D97-AF65-F5344CB8AC3E}">
        <p14:creationId xmlns:p14="http://schemas.microsoft.com/office/powerpoint/2010/main" xmlns="" val="582442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48680"/>
            <a:ext cx="8568952" cy="3539430"/>
          </a:xfrm>
          <a:prstGeom prst="rect">
            <a:avLst/>
          </a:prstGeom>
        </p:spPr>
        <p:txBody>
          <a:bodyPr wrap="square">
            <a:spAutoFit/>
          </a:bodyPr>
          <a:lstStyle/>
          <a:p>
            <a:pPr algn="just"/>
            <a:r>
              <a:rPr lang="fr-FR" sz="3200" dirty="0" smtClean="0">
                <a:latin typeface="Arial Black" pitchFamily="34" charset="0"/>
              </a:rPr>
              <a:t>Et l’Eternel dit à Moïse : Va vers le peuple ; sanctifie-les aujourd’hui et demain, qu’ils lavent leurs vêtements. Qu’ils soient prêts pour le troisième jour ; car le troisième jour l’Eternel descendra, aux yeux de tout le peuple, sur la montagne de Sinaï.</a:t>
            </a:r>
          </a:p>
        </p:txBody>
      </p:sp>
    </p:spTree>
    <p:extLst>
      <p:ext uri="{BB962C8B-B14F-4D97-AF65-F5344CB8AC3E}">
        <p14:creationId xmlns:p14="http://schemas.microsoft.com/office/powerpoint/2010/main" xmlns="" val="1988625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48680"/>
            <a:ext cx="8568952" cy="5509200"/>
          </a:xfrm>
          <a:prstGeom prst="rect">
            <a:avLst/>
          </a:prstGeom>
        </p:spPr>
        <p:txBody>
          <a:bodyPr wrap="square">
            <a:spAutoFit/>
          </a:bodyPr>
          <a:lstStyle/>
          <a:p>
            <a:pPr algn="just"/>
            <a:r>
              <a:rPr lang="fr-FR" sz="3200" dirty="0" smtClean="0">
                <a:latin typeface="Arial Black" pitchFamily="34" charset="0"/>
              </a:rPr>
              <a:t>Tu fixeras au peuple des limites tout à l’entour, et tu diras : Gardez-vous de monter sur la montagne, ou d’en toucher le bord. Quiconque touchera la montagne sera puni de mort. On ne mettra pas la main sur lui, mais on le lapidera, ou on le percera de flèches : animal ou homme, il ne vivra point. Quand la trompette sonnera, ils s’avanceront près de la montagne.</a:t>
            </a:r>
          </a:p>
        </p:txBody>
      </p:sp>
    </p:spTree>
    <p:extLst>
      <p:ext uri="{BB962C8B-B14F-4D97-AF65-F5344CB8AC3E}">
        <p14:creationId xmlns:p14="http://schemas.microsoft.com/office/powerpoint/2010/main" xmlns="" val="4127802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48680"/>
            <a:ext cx="8568952" cy="2554545"/>
          </a:xfrm>
          <a:prstGeom prst="rect">
            <a:avLst/>
          </a:prstGeom>
        </p:spPr>
        <p:txBody>
          <a:bodyPr wrap="square">
            <a:spAutoFit/>
          </a:bodyPr>
          <a:lstStyle/>
          <a:p>
            <a:pPr algn="just"/>
            <a:r>
              <a:rPr lang="fr-FR" sz="3200" dirty="0" smtClean="0">
                <a:latin typeface="Arial Black" pitchFamily="34" charset="0"/>
              </a:rPr>
              <a:t>Moïse descendit de la montagne vers le peuple ; il sanctifia le peuple, et ils lavèrent leurs vêtements. Et il dit au peuple : Soyez prêts dans trois jours ; ne vous approchez d’aucune femme.</a:t>
            </a:r>
          </a:p>
        </p:txBody>
      </p:sp>
    </p:spTree>
    <p:extLst>
      <p:ext uri="{BB962C8B-B14F-4D97-AF65-F5344CB8AC3E}">
        <p14:creationId xmlns:p14="http://schemas.microsoft.com/office/powerpoint/2010/main" xmlns="" val="40664161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41</TotalTime>
  <Words>1096</Words>
  <Application>Microsoft Office PowerPoint</Application>
  <PresentationFormat>Affichage à l'écran (4:3)</PresentationFormat>
  <Paragraphs>46</Paragraphs>
  <Slides>23</Slides>
  <Notes>0</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Métro</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Pasteur</dc:creator>
  <cp:lastModifiedBy>Yves</cp:lastModifiedBy>
  <cp:revision>6</cp:revision>
  <dcterms:created xsi:type="dcterms:W3CDTF">2013-05-07T14:58:20Z</dcterms:created>
  <dcterms:modified xsi:type="dcterms:W3CDTF">2013-05-19T12:41:27Z</dcterms:modified>
</cp:coreProperties>
</file>