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89" autoAdjust="0"/>
  </p:normalViewPr>
  <p:slideViewPr>
    <p:cSldViewPr>
      <p:cViewPr varScale="1">
        <p:scale>
          <a:sx n="85" d="100"/>
          <a:sy n="85" d="100"/>
        </p:scale>
        <p:origin x="-82" y="-17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iangle rect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r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7" name="Sous-titr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grpSp>
        <p:nvGrpSpPr>
          <p:cNvPr id="2" name="Groupe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orme libre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orme libre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orme libre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Connecteur droit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Espace réservé de la date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71435E0-5359-477F-85A2-B75E6C16C744}" type="datetimeFigureOut">
              <a:rPr lang="fr-FR" smtClean="0"/>
              <a:pPr/>
              <a:t>11/10/2013</a:t>
            </a:fld>
            <a:endParaRPr lang="fr-FR"/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fr-FR"/>
          </a:p>
        </p:txBody>
      </p:sp>
      <p:sp>
        <p:nvSpPr>
          <p:cNvPr id="27" name="Espace réservé du numéro de diapositiv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18C9565-DBFE-4665-AFF5-A1F2905EEF5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1435E0-5359-477F-85A2-B75E6C16C744}" type="datetimeFigureOut">
              <a:rPr lang="fr-FR" smtClean="0"/>
              <a:pPr/>
              <a:t>11/10/2013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8C9565-DBFE-4665-AFF5-A1F2905EEF5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1435E0-5359-477F-85A2-B75E6C16C744}" type="datetimeFigureOut">
              <a:rPr lang="fr-FR" smtClean="0"/>
              <a:pPr/>
              <a:t>11/10/2013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8C9565-DBFE-4665-AFF5-A1F2905EEF5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1435E0-5359-477F-85A2-B75E6C16C744}" type="datetimeFigureOut">
              <a:rPr lang="fr-FR" smtClean="0"/>
              <a:pPr/>
              <a:t>11/10/2013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8C9565-DBFE-4665-AFF5-A1F2905EEF5B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7" name="Titr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1435E0-5359-477F-85A2-B75E6C16C744}" type="datetimeFigureOut">
              <a:rPr lang="fr-FR" smtClean="0"/>
              <a:pPr/>
              <a:t>11/10/2013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8C9565-DBFE-4665-AFF5-A1F2905EEF5B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1435E0-5359-477F-85A2-B75E6C16C744}" type="datetimeFigureOut">
              <a:rPr lang="fr-FR" smtClean="0"/>
              <a:pPr/>
              <a:t>11/10/2013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8C9565-DBFE-4665-AFF5-A1F2905EEF5B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Titr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1435E0-5359-477F-85A2-B75E6C16C744}" type="datetimeFigureOut">
              <a:rPr lang="fr-FR" smtClean="0"/>
              <a:pPr/>
              <a:t>11/10/2013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8C9565-DBFE-4665-AFF5-A1F2905EEF5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1435E0-5359-477F-85A2-B75E6C16C744}" type="datetimeFigureOut">
              <a:rPr lang="fr-FR" smtClean="0"/>
              <a:pPr/>
              <a:t>11/10/2013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8C9565-DBFE-4665-AFF5-A1F2905EEF5B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6" name="Titr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1435E0-5359-477F-85A2-B75E6C16C744}" type="datetimeFigureOut">
              <a:rPr lang="fr-FR" smtClean="0"/>
              <a:pPr/>
              <a:t>11/10/2013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8C9565-DBFE-4665-AFF5-A1F2905EEF5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71435E0-5359-477F-85A2-B75E6C16C744}" type="datetimeFigureOut">
              <a:rPr lang="fr-FR" smtClean="0"/>
              <a:pPr/>
              <a:t>11/10/2013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8C9565-DBFE-4665-AFF5-A1F2905EEF5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71435E0-5359-477F-85A2-B75E6C16C744}" type="datetimeFigureOut">
              <a:rPr lang="fr-FR" smtClean="0"/>
              <a:pPr/>
              <a:t>11/10/2013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18C9565-DBFE-4665-AFF5-A1F2905EEF5B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8" name="Forme libre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orme libre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riangle rect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Connecteur droit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rme libre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orme libre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riangle rect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Connecteur droit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Espace réservé du titre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0" name="Espace réservé du texte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71435E0-5359-477F-85A2-B75E6C16C744}" type="datetimeFigureOut">
              <a:rPr lang="fr-FR" smtClean="0"/>
              <a:pPr/>
              <a:t>11/10/2013</a:t>
            </a:fld>
            <a:endParaRPr lang="fr-FR"/>
          </a:p>
        </p:txBody>
      </p:sp>
      <p:sp>
        <p:nvSpPr>
          <p:cNvPr id="22" name="Espace réservé du pied de page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fr-FR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818C9565-DBFE-4665-AFF5-A1F2905EEF5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620689"/>
            <a:ext cx="7772400" cy="1512167"/>
          </a:xfrm>
        </p:spPr>
        <p:txBody>
          <a:bodyPr>
            <a:normAutofit/>
          </a:bodyPr>
          <a:lstStyle/>
          <a:p>
            <a:r>
              <a:rPr lang="fr-FR" sz="5400" dirty="0" smtClean="0">
                <a:latin typeface="Algerian" pitchFamily="82" charset="0"/>
              </a:rPr>
              <a:t>AMOUR  ET SEXUALITE</a:t>
            </a:r>
            <a:endParaRPr lang="fr-FR" sz="5400" dirty="0">
              <a:latin typeface="Algerian" pitchFamily="82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685800" y="2636912"/>
            <a:ext cx="7772400" cy="2174399"/>
          </a:xfrm>
        </p:spPr>
        <p:txBody>
          <a:bodyPr>
            <a:normAutofit/>
          </a:bodyPr>
          <a:lstStyle/>
          <a:p>
            <a:pPr algn="l"/>
            <a:r>
              <a:rPr lang="fr-FR" sz="2400" b="1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rebuchet MS" pitchFamily="34" charset="0"/>
              </a:rPr>
              <a:t>Genèse 1v. 1; 27</a:t>
            </a:r>
          </a:p>
          <a:p>
            <a:pPr algn="l"/>
            <a:r>
              <a:rPr lang="fr-FR" sz="2400" b="1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rebuchet MS" pitchFamily="34" charset="0"/>
              </a:rPr>
              <a:t>Au commencement Dieu créa les cieux et la terre </a:t>
            </a:r>
          </a:p>
          <a:p>
            <a:pPr algn="l"/>
            <a:r>
              <a:rPr lang="fr-FR" sz="2400" b="1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rebuchet MS" pitchFamily="34" charset="0"/>
              </a:rPr>
              <a:t>Dieu créa l’homme à son image </a:t>
            </a:r>
          </a:p>
          <a:p>
            <a:pPr algn="l"/>
            <a:r>
              <a:rPr lang="fr-FR" sz="2400" b="1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rebuchet MS" pitchFamily="34" charset="0"/>
              </a:rPr>
              <a:t>Il le créa à l’image de Dieu</a:t>
            </a:r>
          </a:p>
          <a:p>
            <a:pPr algn="l"/>
            <a:r>
              <a:rPr lang="fr-FR" sz="2400" b="1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rebuchet MS" pitchFamily="34" charset="0"/>
              </a:rPr>
              <a:t>Homme et femme , Il les créa</a:t>
            </a:r>
            <a:r>
              <a:rPr lang="fr-FR" sz="2400" b="1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rebuchet MS" pitchFamily="34" charset="0"/>
              </a:rPr>
              <a:t> </a:t>
            </a:r>
            <a:endParaRPr lang="fr-FR" sz="2400" b="1" i="1" dirty="0" smtClean="0">
              <a:solidFill>
                <a:schemeClr val="tx1">
                  <a:lumMod val="50000"/>
                  <a:lumOff val="50000"/>
                </a:schemeClr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i="1" dirty="0" smtClean="0">
              <a:latin typeface="Trebuchet MS" pitchFamily="34" charset="0"/>
            </a:endParaRPr>
          </a:p>
          <a:p>
            <a:endParaRPr lang="fr-FR" sz="3600" b="1" i="1" dirty="0" smtClean="0">
              <a:latin typeface="Trebuchet MS" pitchFamily="34" charset="0"/>
            </a:endParaRPr>
          </a:p>
          <a:p>
            <a:r>
              <a:rPr lang="fr-FR" sz="3600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itchFamily="34" charset="0"/>
              </a:rPr>
              <a:t>Intérêt et curiosité</a:t>
            </a:r>
          </a:p>
          <a:p>
            <a:endParaRPr lang="fr-FR" sz="2800" i="1" dirty="0" smtClean="0">
              <a:latin typeface="Trebuchet MS" pitchFamily="34" charset="0"/>
            </a:endParaRPr>
          </a:p>
          <a:p>
            <a:endParaRPr lang="fr-FR" sz="2800" i="1" dirty="0" smtClean="0">
              <a:latin typeface="Trebuchet MS" pitchFamily="34" charset="0"/>
            </a:endParaRPr>
          </a:p>
          <a:p>
            <a:r>
              <a:rPr lang="fr-FR" sz="3600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itchFamily="34" charset="0"/>
              </a:rPr>
              <a:t>Bible et sexualité</a:t>
            </a:r>
            <a:endParaRPr lang="fr-FR" sz="3600" b="1" i="1" dirty="0">
              <a:solidFill>
                <a:schemeClr val="tx2">
                  <a:lumMod val="60000"/>
                  <a:lumOff val="40000"/>
                </a:schemeClr>
              </a:solidFill>
              <a:latin typeface="Trebuchet MS" pitchFamily="34" charset="0"/>
            </a:endParaRPr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5400" dirty="0" smtClean="0">
                <a:solidFill>
                  <a:schemeClr val="accent4">
                    <a:lumMod val="75000"/>
                  </a:schemeClr>
                </a:solidFill>
                <a:latin typeface="Algerian" pitchFamily="82" charset="0"/>
              </a:rPr>
              <a:t>INTRODUCTION</a:t>
            </a:r>
            <a:endParaRPr lang="fr-FR" sz="5400" dirty="0">
              <a:solidFill>
                <a:schemeClr val="accent4">
                  <a:lumMod val="75000"/>
                </a:schemeClr>
              </a:solidFill>
              <a:latin typeface="Algerian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 smtClean="0"/>
          </a:p>
          <a:p>
            <a:endParaRPr lang="fr-FR" i="1" dirty="0" smtClean="0"/>
          </a:p>
          <a:p>
            <a:r>
              <a:rPr lang="fr-FR" sz="3600" b="1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La personne et son corps</a:t>
            </a:r>
          </a:p>
          <a:p>
            <a:endParaRPr lang="fr-FR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fr-FR" sz="3200" b="1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Le corps comme don de Dieu</a:t>
            </a:r>
          </a:p>
          <a:p>
            <a:endParaRPr lang="fr-FR" i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fr-FR" sz="3200" b="1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Le sens de l’union sexuelle</a:t>
            </a:r>
            <a:endParaRPr lang="fr-FR" sz="3200" b="1" i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fr-FR" sz="4800" dirty="0" smtClean="0">
                <a:solidFill>
                  <a:schemeClr val="accent4">
                    <a:lumMod val="75000"/>
                  </a:schemeClr>
                </a:solidFill>
                <a:latin typeface="Algerian" pitchFamily="82" charset="0"/>
              </a:rPr>
              <a:t>FONDEMENTS BIBLIQUES DE LA SEXUALITE ET DU CORPS</a:t>
            </a:r>
            <a:endParaRPr lang="fr-FR" sz="4800" dirty="0">
              <a:solidFill>
                <a:schemeClr val="accent4">
                  <a:lumMod val="75000"/>
                </a:schemeClr>
              </a:solidFill>
              <a:latin typeface="Algerian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457200" y="1481328"/>
            <a:ext cx="8507288" cy="5376672"/>
          </a:xfrm>
        </p:spPr>
        <p:txBody>
          <a:bodyPr>
            <a:normAutofit fontScale="92500" lnSpcReduction="10000"/>
          </a:bodyPr>
          <a:lstStyle/>
          <a:p>
            <a:endParaRPr lang="fr-FR" sz="3600" i="1" dirty="0" smtClean="0">
              <a:solidFill>
                <a:schemeClr val="tx1">
                  <a:lumMod val="50000"/>
                  <a:lumOff val="50000"/>
                </a:schemeClr>
              </a:solidFill>
              <a:latin typeface="Trebuchet MS" pitchFamily="34" charset="0"/>
            </a:endParaRPr>
          </a:p>
          <a:p>
            <a:r>
              <a:rPr lang="fr-FR" sz="3600" i="1" u="sng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rebuchet MS" pitchFamily="34" charset="0"/>
              </a:rPr>
              <a:t>Connaître</a:t>
            </a:r>
            <a:r>
              <a:rPr lang="fr-FR" sz="36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rebuchet MS" pitchFamily="34" charset="0"/>
              </a:rPr>
              <a:t> : ‘Adam connut Eve sa femme’ Genèse</a:t>
            </a:r>
            <a:r>
              <a:rPr lang="fr-FR" sz="36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3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rebuchet MS" pitchFamily="34" charset="0"/>
              </a:rPr>
              <a:t>4v.1</a:t>
            </a:r>
          </a:p>
          <a:p>
            <a:endParaRPr lang="fr-FR" dirty="0" smtClean="0"/>
          </a:p>
          <a:p>
            <a:r>
              <a:rPr lang="fr-FR" sz="3600" i="1" u="sng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rebuchet MS" pitchFamily="34" charset="0"/>
              </a:rPr>
              <a:t>Coucher avec </a:t>
            </a:r>
            <a:r>
              <a:rPr lang="fr-FR" sz="36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rebuchet MS" pitchFamily="34" charset="0"/>
              </a:rPr>
              <a:t>: Genèse 39v.7 </a:t>
            </a:r>
          </a:p>
          <a:p>
            <a:pPr>
              <a:buNone/>
            </a:pPr>
            <a:r>
              <a:rPr lang="fr-FR" sz="36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rebuchet MS" pitchFamily="34" charset="0"/>
              </a:rPr>
              <a:t>  Joseph et la </a:t>
            </a:r>
            <a:r>
              <a:rPr lang="fr-FR" sz="3500" i="1" u="sng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rebuchet MS" pitchFamily="34" charset="0"/>
              </a:rPr>
              <a:t>femme de </a:t>
            </a:r>
            <a:r>
              <a:rPr lang="fr-FR" sz="3500" i="1" u="sng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Trebuchet MS" pitchFamily="34" charset="0"/>
              </a:rPr>
              <a:t>Potiphar</a:t>
            </a:r>
            <a:endParaRPr lang="fr-FR" sz="3500" i="1" u="sng" dirty="0" smtClean="0">
              <a:solidFill>
                <a:schemeClr val="tx1">
                  <a:lumMod val="50000"/>
                  <a:lumOff val="50000"/>
                </a:schemeClr>
              </a:solidFill>
              <a:latin typeface="Trebuchet MS" pitchFamily="34" charset="0"/>
            </a:endParaRPr>
          </a:p>
          <a:p>
            <a:pPr>
              <a:buNone/>
            </a:pPr>
            <a:endParaRPr lang="fr-FR" dirty="0" smtClean="0"/>
          </a:p>
          <a:p>
            <a:r>
              <a:rPr lang="fr-FR" sz="3500" i="1" u="sng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rebuchet MS" pitchFamily="34" charset="0"/>
              </a:rPr>
              <a:t>Aller vers </a:t>
            </a:r>
            <a:r>
              <a:rPr lang="fr-FR" sz="35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rebuchet MS" pitchFamily="34" charset="0"/>
              </a:rPr>
              <a:t>: Abraham et Agar  </a:t>
            </a:r>
          </a:p>
          <a:p>
            <a:pPr>
              <a:buNone/>
            </a:pPr>
            <a:r>
              <a:rPr lang="fr-FR" sz="35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rebuchet MS" pitchFamily="34" charset="0"/>
              </a:rPr>
              <a:t>  Genèse 16v.4</a:t>
            </a:r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r>
              <a:rPr lang="fr-FR" dirty="0" smtClean="0"/>
              <a:t>  </a:t>
            </a:r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5400" dirty="0" smtClean="0">
                <a:solidFill>
                  <a:schemeClr val="accent4">
                    <a:lumMod val="75000"/>
                  </a:schemeClr>
                </a:solidFill>
                <a:latin typeface="Algerian" pitchFamily="82" charset="0"/>
              </a:rPr>
              <a:t>MOTS DE LA BIBLE</a:t>
            </a:r>
            <a:endParaRPr lang="fr-FR" sz="5400" dirty="0">
              <a:solidFill>
                <a:schemeClr val="accent4">
                  <a:lumMod val="75000"/>
                </a:schemeClr>
              </a:solidFill>
              <a:latin typeface="Algerian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457200" y="2132856"/>
            <a:ext cx="8291264" cy="3874435"/>
          </a:xfrm>
        </p:spPr>
        <p:txBody>
          <a:bodyPr/>
          <a:lstStyle/>
          <a:p>
            <a:pPr algn="ctr">
              <a:buNone/>
            </a:pPr>
            <a:r>
              <a:rPr lang="fr-FR" sz="3600" dirty="0" smtClean="0"/>
              <a:t> </a:t>
            </a:r>
            <a:r>
              <a:rPr lang="fr-FR" sz="36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rebuchet MS" pitchFamily="34" charset="0"/>
              </a:rPr>
              <a:t>LA  SEXUALITE EN TANT QUE LANGAGE</a:t>
            </a:r>
          </a:p>
          <a:p>
            <a:pPr>
              <a:buNone/>
            </a:pPr>
            <a:endParaRPr lang="fr-FR" dirty="0" smtClean="0"/>
          </a:p>
          <a:p>
            <a:pPr algn="ctr">
              <a:buNone/>
            </a:pPr>
            <a:r>
              <a:rPr lang="fr-FR" dirty="0" smtClean="0"/>
              <a:t> </a:t>
            </a:r>
          </a:p>
          <a:p>
            <a:pPr algn="ctr">
              <a:buNone/>
            </a:pPr>
            <a:endParaRPr lang="fr-FR" i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ctr">
              <a:buNone/>
            </a:pPr>
            <a:r>
              <a:rPr lang="fr-FR" sz="3600" b="1" i="1" u="sng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But </a:t>
            </a:r>
            <a:r>
              <a:rPr lang="fr-FR" sz="36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: communiquer</a:t>
            </a:r>
            <a:endParaRPr lang="fr-FR" sz="3600" i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323528" y="0"/>
            <a:ext cx="8424936" cy="1700808"/>
          </a:xfrm>
        </p:spPr>
        <p:txBody>
          <a:bodyPr>
            <a:normAutofit/>
          </a:bodyPr>
          <a:lstStyle/>
          <a:p>
            <a:pPr algn="ctr"/>
            <a:r>
              <a:rPr lang="fr-FR" sz="4000" dirty="0" smtClean="0">
                <a:solidFill>
                  <a:schemeClr val="accent4">
                    <a:lumMod val="75000"/>
                  </a:schemeClr>
                </a:solidFill>
                <a:latin typeface="Algerian" pitchFamily="82" charset="0"/>
              </a:rPr>
              <a:t>SEXUALITE  ET  </a:t>
            </a:r>
            <a:r>
              <a:rPr lang="fr-FR" sz="4000" dirty="0" err="1" smtClean="0">
                <a:solidFill>
                  <a:schemeClr val="accent4">
                    <a:lumMod val="75000"/>
                  </a:schemeClr>
                </a:solidFill>
                <a:latin typeface="Algerian" pitchFamily="82" charset="0"/>
              </a:rPr>
              <a:t>COMMUNICATIOn</a:t>
            </a:r>
            <a:endParaRPr lang="fr-FR" sz="4000" dirty="0">
              <a:solidFill>
                <a:schemeClr val="accent4">
                  <a:lumMod val="75000"/>
                </a:schemeClr>
              </a:solidFill>
              <a:latin typeface="Algerian" pitchFamily="82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Rotonde">
  <a:themeElements>
    <a:clrScheme name="Rotond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Rotond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Rotond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84</TotalTime>
  <Words>119</Words>
  <Application>Microsoft Office PowerPoint</Application>
  <PresentationFormat>Affichage à l'écran (4:3)</PresentationFormat>
  <Paragraphs>38</Paragraphs>
  <Slides>5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6" baseType="lpstr">
      <vt:lpstr>Rotonde</vt:lpstr>
      <vt:lpstr>AMOUR  ET SEXUALITE</vt:lpstr>
      <vt:lpstr>INTRODUCTION</vt:lpstr>
      <vt:lpstr>FONDEMENTS BIBLIQUES DE LA SEXUALITE ET DU CORPS</vt:lpstr>
      <vt:lpstr>MOTS DE LA BIBLE</vt:lpstr>
      <vt:lpstr>SEXUALITE  ET  COMMUNICATIOn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Marc</dc:creator>
  <cp:lastModifiedBy>Marc</cp:lastModifiedBy>
  <cp:revision>11</cp:revision>
  <dcterms:created xsi:type="dcterms:W3CDTF">2013-10-08T09:03:02Z</dcterms:created>
  <dcterms:modified xsi:type="dcterms:W3CDTF">2013-10-11T05:58:34Z</dcterms:modified>
</cp:coreProperties>
</file>