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1" r:id="rId5"/>
    <p:sldId id="262" r:id="rId6"/>
    <p:sldId id="264" r:id="rId7"/>
    <p:sldId id="265" r:id="rId8"/>
    <p:sldId id="266" r:id="rId9"/>
    <p:sldId id="267" r:id="rId10"/>
    <p:sldId id="269" r:id="rId11"/>
    <p:sldId id="270" r:id="rId12"/>
    <p:sldId id="268" r:id="rId13"/>
    <p:sldId id="26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12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787E212-3AF5-4D09-9383-B040488C765C}" type="datetimeFigureOut">
              <a:rPr lang="fr-FR" smtClean="0"/>
              <a:t>21/10/2014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38500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787E212-3AF5-4D09-9383-B040488C765C}" type="datetimeFigureOut">
              <a:rPr lang="fr-FR" smtClean="0"/>
              <a:t>21/10/2014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111599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787E212-3AF5-4D09-9383-B040488C765C}" type="datetimeFigureOut">
              <a:rPr lang="fr-FR" smtClean="0"/>
              <a:t>21/10/2014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133190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787E212-3AF5-4D09-9383-B040488C765C}" type="datetimeFigureOut">
              <a:rPr lang="fr-FR" smtClean="0"/>
              <a:t>21/10/2014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221990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787E212-3AF5-4D09-9383-B040488C765C}" type="datetimeFigureOut">
              <a:rPr lang="fr-FR" smtClean="0"/>
              <a:t>21/10/2014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154468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787E212-3AF5-4D09-9383-B040488C765C}" type="datetimeFigureOut">
              <a:rPr lang="fr-FR" smtClean="0"/>
              <a:t>21/10/2014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208358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787E212-3AF5-4D09-9383-B040488C765C}" type="datetimeFigureOut">
              <a:rPr lang="fr-FR" smtClean="0"/>
              <a:t>21/10/2014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318953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787E212-3AF5-4D09-9383-B040488C765C}" type="datetimeFigureOut">
              <a:rPr lang="fr-FR" smtClean="0"/>
              <a:t>21/10/2014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128356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7E212-3AF5-4D09-9383-B040488C765C}" type="datetimeFigureOut">
              <a:rPr lang="fr-FR" smtClean="0"/>
              <a:t>21/10/2014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380797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787E212-3AF5-4D09-9383-B040488C765C}" type="datetimeFigureOut">
              <a:rPr lang="fr-FR" smtClean="0"/>
              <a:t>21/10/2014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40386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787E212-3AF5-4D09-9383-B040488C765C}" type="datetimeFigureOut">
              <a:rPr lang="fr-FR" smtClean="0"/>
              <a:t>21/10/2014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5DD255-2FA0-476A-9620-09BAAC76D7DA}" type="slidenum">
              <a:rPr lang="fr-FR" smtClean="0"/>
              <a:t>‹N°›</a:t>
            </a:fld>
            <a:endParaRPr lang="fr-FR"/>
          </a:p>
        </p:txBody>
      </p:sp>
    </p:spTree>
    <p:extLst>
      <p:ext uri="{BB962C8B-B14F-4D97-AF65-F5344CB8AC3E}">
        <p14:creationId xmlns:p14="http://schemas.microsoft.com/office/powerpoint/2010/main" val="254860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7E212-3AF5-4D09-9383-B040488C765C}" type="datetimeFigureOut">
              <a:rPr lang="fr-FR" smtClean="0"/>
              <a:t>21/10/2014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DD255-2FA0-476A-9620-09BAAC76D7DA}" type="slidenum">
              <a:rPr lang="fr-FR" smtClean="0"/>
              <a:t>‹N°›</a:t>
            </a:fld>
            <a:endParaRPr lang="fr-FR"/>
          </a:p>
        </p:txBody>
      </p:sp>
    </p:spTree>
    <p:extLst>
      <p:ext uri="{BB962C8B-B14F-4D97-AF65-F5344CB8AC3E}">
        <p14:creationId xmlns:p14="http://schemas.microsoft.com/office/powerpoint/2010/main" val="345759640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374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163860"/>
            <a:ext cx="8693240" cy="3970318"/>
          </a:xfrm>
          <a:prstGeom prst="rect">
            <a:avLst/>
          </a:prstGeom>
        </p:spPr>
        <p:txBody>
          <a:bodyPr wrap="square">
            <a:spAutoFit/>
          </a:bodyPr>
          <a:lstStyle/>
          <a:p>
            <a:pPr algn="just"/>
            <a:r>
              <a:rPr lang="fr-FR" sz="2800" dirty="0" smtClean="0">
                <a:latin typeface="Arial Black" panose="020B0A04020102020204" pitchFamily="34" charset="0"/>
              </a:rPr>
              <a:t>De </a:t>
            </a:r>
            <a:r>
              <a:rPr lang="fr-FR" sz="2800" dirty="0">
                <a:latin typeface="Arial Black" panose="020B0A04020102020204" pitchFamily="34" charset="0"/>
              </a:rPr>
              <a:t>même que Christ vous a pardonné, pardonnez-vous </a:t>
            </a:r>
            <a:r>
              <a:rPr lang="fr-FR" sz="2800" dirty="0" smtClean="0">
                <a:latin typeface="Arial Black" panose="020B0A04020102020204" pitchFamily="34" charset="0"/>
              </a:rPr>
              <a:t>aussi.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Mais </a:t>
            </a:r>
            <a:r>
              <a:rPr lang="fr-FR" sz="2800" dirty="0">
                <a:latin typeface="Arial Black" panose="020B0A04020102020204" pitchFamily="34" charset="0"/>
              </a:rPr>
              <a:t>par-dessus toutes ces choses revêtez-vous de la charité, qui est le lien de la perfection. Et que la paix de Christ, à laquelle vous avez été appelés pour former un seul corps, règne dans vos cœurs. Et soyez </a:t>
            </a:r>
            <a:r>
              <a:rPr lang="fr-FR" sz="2800" dirty="0" smtClean="0">
                <a:latin typeface="Arial Black" panose="020B0A04020102020204" pitchFamily="34" charset="0"/>
              </a:rPr>
              <a:t>reconnaissants.</a:t>
            </a:r>
          </a:p>
        </p:txBody>
      </p:sp>
    </p:spTree>
    <p:extLst>
      <p:ext uri="{BB962C8B-B14F-4D97-AF65-F5344CB8AC3E}">
        <p14:creationId xmlns:p14="http://schemas.microsoft.com/office/powerpoint/2010/main" val="172801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214" y="653258"/>
            <a:ext cx="8693240" cy="4401205"/>
          </a:xfrm>
          <a:prstGeom prst="rect">
            <a:avLst/>
          </a:prstGeom>
        </p:spPr>
        <p:txBody>
          <a:bodyPr wrap="square">
            <a:spAutoFit/>
          </a:bodyPr>
          <a:lstStyle/>
          <a:p>
            <a:pPr algn="just"/>
            <a:r>
              <a:rPr lang="fr-FR" sz="2800" dirty="0" smtClean="0">
                <a:latin typeface="Arial Black" panose="020B0A04020102020204" pitchFamily="34" charset="0"/>
              </a:rPr>
              <a:t>Que </a:t>
            </a:r>
            <a:r>
              <a:rPr lang="fr-FR" sz="2800" dirty="0">
                <a:latin typeface="Arial Black" panose="020B0A04020102020204" pitchFamily="34" charset="0"/>
              </a:rPr>
              <a:t>la parole de Christ habite parmi vous abondamment ; instruisez-vous et exhortez-vous les uns les autres en toute sagesse, par des psaumes, par des hymnes, par des cantiques spirituels, chantant à Dieu dans vos cœurs sous l’inspiration de la grâce. Et quoi que vous fassiez, en parole ou en œuvre, faites tout au nom du Seigneur Jésus, en rendant par lui des actions de grâces à Dieu le Père.</a:t>
            </a:r>
          </a:p>
        </p:txBody>
      </p:sp>
    </p:spTree>
    <p:extLst>
      <p:ext uri="{BB962C8B-B14F-4D97-AF65-F5344CB8AC3E}">
        <p14:creationId xmlns:p14="http://schemas.microsoft.com/office/powerpoint/2010/main" val="1208262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581"/>
            <a:ext cx="91440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 Revêtir les sentiments qui…</a:t>
            </a:r>
            <a:endParaRPr lang="fr-FR" sz="3600" dirty="0">
              <a:latin typeface="Arial Black" panose="020B0A04020102020204" pitchFamily="34" charset="0"/>
            </a:endParaRPr>
          </a:p>
        </p:txBody>
      </p:sp>
      <p:sp>
        <p:nvSpPr>
          <p:cNvPr id="5" name="Rectangle 4"/>
          <p:cNvSpPr/>
          <p:nvPr/>
        </p:nvSpPr>
        <p:spPr>
          <a:xfrm>
            <a:off x="128789" y="1248802"/>
            <a:ext cx="8886422" cy="5139869"/>
          </a:xfrm>
          <a:prstGeom prst="rect">
            <a:avLst/>
          </a:prstGeom>
        </p:spPr>
        <p:txBody>
          <a:bodyPr wrap="square">
            <a:spAutoFit/>
          </a:bodyPr>
          <a:lstStyle/>
          <a:p>
            <a:pPr algn="just"/>
            <a:r>
              <a:rPr lang="fr-FR" sz="3200" dirty="0" smtClean="0">
                <a:latin typeface="Arial Black" panose="020B0A04020102020204" pitchFamily="34" charset="0"/>
              </a:rPr>
              <a:t>Je vous exhorte donc, moi, le prisonnier dans le Seigneur, à marcher d’une manière digne de la vocation qui vous a été adressée,  en toute </a:t>
            </a:r>
            <a:r>
              <a:rPr lang="fr-FR" sz="4000" dirty="0" smtClean="0">
                <a:solidFill>
                  <a:srgbClr val="FFFF00"/>
                </a:solidFill>
                <a:latin typeface="Arial Black" panose="020B0A04020102020204" pitchFamily="34" charset="0"/>
              </a:rPr>
              <a:t>humilité</a:t>
            </a:r>
            <a:r>
              <a:rPr lang="fr-FR" sz="3200" dirty="0" smtClean="0">
                <a:latin typeface="Arial Black" panose="020B0A04020102020204" pitchFamily="34" charset="0"/>
              </a:rPr>
              <a:t> et </a:t>
            </a:r>
            <a:r>
              <a:rPr lang="fr-FR" sz="4000" dirty="0" smtClean="0">
                <a:solidFill>
                  <a:srgbClr val="FFFF00"/>
                </a:solidFill>
                <a:latin typeface="Arial Black" panose="020B0A04020102020204" pitchFamily="34" charset="0"/>
              </a:rPr>
              <a:t>douceur</a:t>
            </a:r>
            <a:r>
              <a:rPr lang="fr-FR" sz="3200" dirty="0" smtClean="0">
                <a:latin typeface="Arial Black" panose="020B0A04020102020204" pitchFamily="34" charset="0"/>
              </a:rPr>
              <a:t>, avec </a:t>
            </a:r>
            <a:r>
              <a:rPr lang="fr-FR" sz="4000" dirty="0" smtClean="0">
                <a:solidFill>
                  <a:srgbClr val="FFFF00"/>
                </a:solidFill>
                <a:latin typeface="Arial Black" panose="020B0A04020102020204" pitchFamily="34" charset="0"/>
              </a:rPr>
              <a:t>patience</a:t>
            </a:r>
            <a:r>
              <a:rPr lang="fr-FR" sz="3200" dirty="0" smtClean="0">
                <a:latin typeface="Arial Black" panose="020B0A04020102020204" pitchFamily="34" charset="0"/>
              </a:rPr>
              <a:t>, vous </a:t>
            </a:r>
            <a:r>
              <a:rPr lang="fr-FR" sz="4000" dirty="0" smtClean="0">
                <a:solidFill>
                  <a:srgbClr val="FFFF00"/>
                </a:solidFill>
                <a:latin typeface="Arial Black" panose="020B0A04020102020204" pitchFamily="34" charset="0"/>
              </a:rPr>
              <a:t>supportant</a:t>
            </a:r>
            <a:r>
              <a:rPr lang="fr-FR" sz="3200" dirty="0" smtClean="0">
                <a:latin typeface="Arial Black" panose="020B0A04020102020204" pitchFamily="34" charset="0"/>
              </a:rPr>
              <a:t> les uns les autres </a:t>
            </a:r>
            <a:r>
              <a:rPr lang="fr-FR" sz="4000" dirty="0" smtClean="0">
                <a:solidFill>
                  <a:srgbClr val="FFFF00"/>
                </a:solidFill>
                <a:latin typeface="Arial Black" panose="020B0A04020102020204" pitchFamily="34" charset="0"/>
              </a:rPr>
              <a:t>avec charité</a:t>
            </a:r>
            <a:r>
              <a:rPr lang="fr-FR" sz="3200" dirty="0" smtClean="0">
                <a:latin typeface="Arial Black" panose="020B0A04020102020204" pitchFamily="34" charset="0"/>
              </a:rPr>
              <a:t>, vous efforçant de conserver </a:t>
            </a:r>
            <a:r>
              <a:rPr lang="fr-FR" sz="4000" dirty="0" smtClean="0">
                <a:solidFill>
                  <a:srgbClr val="FFFF00"/>
                </a:solidFill>
                <a:latin typeface="Arial Black" panose="020B0A04020102020204" pitchFamily="34" charset="0"/>
              </a:rPr>
              <a:t>l’unité de l’esprit par le lien de la paix</a:t>
            </a:r>
            <a:r>
              <a:rPr lang="fr-FR" sz="3200" dirty="0" smtClean="0">
                <a:latin typeface="Arial Black" panose="020B0A04020102020204" pitchFamily="34" charset="0"/>
              </a:rPr>
              <a:t>.</a:t>
            </a:r>
          </a:p>
        </p:txBody>
      </p:sp>
    </p:spTree>
    <p:extLst>
      <p:ext uri="{BB962C8B-B14F-4D97-AF65-F5344CB8AC3E}">
        <p14:creationId xmlns:p14="http://schemas.microsoft.com/office/powerpoint/2010/main" val="328786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01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2" y="1970018"/>
            <a:ext cx="8886422"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 Ephésiens 4.1-10</a:t>
            </a:r>
            <a:endParaRPr lang="fr-FR" sz="4000" dirty="0">
              <a:latin typeface="Arial Black" panose="020B0A04020102020204" pitchFamily="34" charset="0"/>
            </a:endParaRPr>
          </a:p>
        </p:txBody>
      </p:sp>
    </p:spTree>
    <p:extLst>
      <p:ext uri="{BB962C8B-B14F-4D97-AF65-F5344CB8AC3E}">
        <p14:creationId xmlns:p14="http://schemas.microsoft.com/office/powerpoint/2010/main" val="415586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476070"/>
            <a:ext cx="8886422" cy="4031873"/>
          </a:xfrm>
          <a:prstGeom prst="rect">
            <a:avLst/>
          </a:prstGeom>
        </p:spPr>
        <p:txBody>
          <a:bodyPr wrap="square">
            <a:spAutoFit/>
          </a:bodyPr>
          <a:lstStyle/>
          <a:p>
            <a:pPr algn="just"/>
            <a:r>
              <a:rPr lang="fr-FR" sz="3200" dirty="0" smtClean="0">
                <a:latin typeface="Arial Black" panose="020B0A04020102020204" pitchFamily="34" charset="0"/>
              </a:rPr>
              <a:t>Je vous exhorte donc, moi, le prisonnier dans le Seigneur, à marcher d’une manière digne de la vocation qui vous a été adressée,  en toute humilité et douceur, avec patience, vous supportant les uns les autres avec charité, vous efforçant de conserver l’unité de l’esprit par le lien de la paix.</a:t>
            </a:r>
          </a:p>
        </p:txBody>
      </p:sp>
    </p:spTree>
    <p:extLst>
      <p:ext uri="{BB962C8B-B14F-4D97-AF65-F5344CB8AC3E}">
        <p14:creationId xmlns:p14="http://schemas.microsoft.com/office/powerpoint/2010/main" val="399417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733647"/>
            <a:ext cx="8886422" cy="3539430"/>
          </a:xfrm>
          <a:prstGeom prst="rect">
            <a:avLst/>
          </a:prstGeom>
        </p:spPr>
        <p:txBody>
          <a:bodyPr wrap="square">
            <a:spAutoFit/>
          </a:bodyPr>
          <a:lstStyle/>
          <a:p>
            <a:pPr algn="just"/>
            <a:r>
              <a:rPr lang="fr-FR" sz="3200" dirty="0" smtClean="0">
                <a:latin typeface="Arial Black" panose="020B0A04020102020204" pitchFamily="34" charset="0"/>
              </a:rPr>
              <a:t>Il y a un seul corps et un seul Esprit, comme aussi vous avez été appelés à une seule espérance par votre vocation ; il y a un seul Seigneur, une seule foi, un seul baptême, un seul Dieu et Père de tous, qui est au-dessus de tous, et parmi tous, et en tous.</a:t>
            </a:r>
          </a:p>
        </p:txBody>
      </p:sp>
    </p:spTree>
    <p:extLst>
      <p:ext uri="{BB962C8B-B14F-4D97-AF65-F5344CB8AC3E}">
        <p14:creationId xmlns:p14="http://schemas.microsoft.com/office/powerpoint/2010/main" val="3146006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321523"/>
            <a:ext cx="8886422" cy="6001643"/>
          </a:xfrm>
          <a:prstGeom prst="rect">
            <a:avLst/>
          </a:prstGeom>
        </p:spPr>
        <p:txBody>
          <a:bodyPr wrap="square">
            <a:spAutoFit/>
          </a:bodyPr>
          <a:lstStyle/>
          <a:p>
            <a:pPr algn="just"/>
            <a:r>
              <a:rPr lang="fr-FR" sz="3200" dirty="0" smtClean="0">
                <a:latin typeface="Arial Black" panose="020B0A04020102020204" pitchFamily="34" charset="0"/>
              </a:rPr>
              <a:t>Mais à chacun de nous la grâce a été donnée selon la mesure du don de Christ. C’est pourquoi il est dit : Etant monté en haut, il a emmené des captifs, Et il a fait des dons aux hommes. Or, que signifie : Il est monté, sinon qu’il est aussi descendu dans les régions inférieures de la terre ?</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Celui qui est descendu, c’est le même qui est monté au-dessus de tous les cieux, afin de remplir toutes choses.</a:t>
            </a:r>
          </a:p>
        </p:txBody>
      </p:sp>
    </p:spTree>
    <p:extLst>
      <p:ext uri="{BB962C8B-B14F-4D97-AF65-F5344CB8AC3E}">
        <p14:creationId xmlns:p14="http://schemas.microsoft.com/office/powerpoint/2010/main" val="26664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218491"/>
            <a:ext cx="8886422"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 Exhortation</a:t>
            </a:r>
            <a:endParaRPr lang="fr-FR" sz="4000" dirty="0">
              <a:latin typeface="Arial Black" panose="020B0A04020102020204" pitchFamily="34" charset="0"/>
            </a:endParaRPr>
          </a:p>
        </p:txBody>
      </p:sp>
      <p:sp>
        <p:nvSpPr>
          <p:cNvPr id="3" name="Rectangle 2"/>
          <p:cNvSpPr/>
          <p:nvPr/>
        </p:nvSpPr>
        <p:spPr>
          <a:xfrm>
            <a:off x="115911" y="1200498"/>
            <a:ext cx="8886422" cy="1077218"/>
          </a:xfrm>
          <a:prstGeom prst="rect">
            <a:avLst/>
          </a:prstGeom>
        </p:spPr>
        <p:txBody>
          <a:bodyPr wrap="square">
            <a:spAutoFit/>
          </a:bodyPr>
          <a:lstStyle/>
          <a:p>
            <a:pPr algn="just"/>
            <a:r>
              <a:rPr lang="fr-FR" sz="3200" dirty="0" smtClean="0">
                <a:latin typeface="Arial Black" panose="020B0A04020102020204" pitchFamily="34" charset="0"/>
              </a:rPr>
              <a:t>… à marcher d’une manière </a:t>
            </a:r>
            <a:r>
              <a:rPr lang="fr-FR" sz="3200" dirty="0" smtClean="0">
                <a:solidFill>
                  <a:srgbClr val="FFFF00"/>
                </a:solidFill>
                <a:latin typeface="Arial Black" panose="020B0A04020102020204" pitchFamily="34" charset="0"/>
              </a:rPr>
              <a:t>digne de la vocation</a:t>
            </a:r>
            <a:r>
              <a:rPr lang="fr-FR" sz="3200" dirty="0" smtClean="0">
                <a:latin typeface="Arial Black" panose="020B0A04020102020204" pitchFamily="34" charset="0"/>
              </a:rPr>
              <a:t> qui vous a été adressée…</a:t>
            </a:r>
          </a:p>
        </p:txBody>
      </p:sp>
      <p:sp>
        <p:nvSpPr>
          <p:cNvPr id="5" name="Rectangle 4"/>
          <p:cNvSpPr/>
          <p:nvPr/>
        </p:nvSpPr>
        <p:spPr>
          <a:xfrm>
            <a:off x="115911" y="2551837"/>
            <a:ext cx="8886421" cy="403187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a:latin typeface="Arial Black" panose="020B0A04020102020204" pitchFamily="34" charset="0"/>
              </a:rPr>
              <a:t>1 Thessaloniciens 2.11-12 </a:t>
            </a:r>
            <a:r>
              <a:rPr lang="fr-FR" sz="3200" dirty="0" smtClean="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Vous </a:t>
            </a:r>
            <a:r>
              <a:rPr lang="fr-FR" sz="3200" dirty="0">
                <a:latin typeface="Arial Black" panose="020B0A04020102020204" pitchFamily="34" charset="0"/>
              </a:rPr>
              <a:t>savez aussi que nous avons été pour chacun de vous ce qu’un père est pour ses enfants, vous exhortant, vous consolant, vous conjurant de marcher d’une manière digne de Dieu, </a:t>
            </a:r>
            <a:r>
              <a:rPr lang="fr-FR" sz="3200" dirty="0">
                <a:solidFill>
                  <a:srgbClr val="FF0000"/>
                </a:solidFill>
                <a:latin typeface="Arial Black" panose="020B0A04020102020204" pitchFamily="34" charset="0"/>
              </a:rPr>
              <a:t>qui vous appelle à son royaume et à sa gloire</a:t>
            </a:r>
            <a:r>
              <a:rPr lang="fr-FR" sz="3200" dirty="0">
                <a:latin typeface="Arial Black" panose="020B0A04020102020204" pitchFamily="34" charset="0"/>
              </a:rPr>
              <a:t>.</a:t>
            </a:r>
          </a:p>
        </p:txBody>
      </p:sp>
    </p:spTree>
    <p:extLst>
      <p:ext uri="{BB962C8B-B14F-4D97-AF65-F5344CB8AC3E}">
        <p14:creationId xmlns:p14="http://schemas.microsoft.com/office/powerpoint/2010/main" val="171676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1" y="218491"/>
            <a:ext cx="8886422"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 Ce qui est agréable à Dieu</a:t>
            </a:r>
            <a:endParaRPr lang="fr-FR" sz="4000" dirty="0">
              <a:latin typeface="Arial Black" panose="020B0A04020102020204" pitchFamily="34" charset="0"/>
            </a:endParaRPr>
          </a:p>
        </p:txBody>
      </p:sp>
      <p:sp>
        <p:nvSpPr>
          <p:cNvPr id="4" name="Rectangle 3"/>
          <p:cNvSpPr/>
          <p:nvPr/>
        </p:nvSpPr>
        <p:spPr>
          <a:xfrm>
            <a:off x="115911" y="1286127"/>
            <a:ext cx="8886422" cy="4893647"/>
          </a:xfrm>
          <a:prstGeom prst="rect">
            <a:avLst/>
          </a:prstGeom>
        </p:spPr>
        <p:txBody>
          <a:bodyPr wrap="square">
            <a:spAutoFit/>
          </a:bodyPr>
          <a:lstStyle/>
          <a:p>
            <a:pPr algn="just"/>
            <a:r>
              <a:rPr lang="fr-FR" sz="2400" dirty="0">
                <a:latin typeface="Arial Black" panose="020B0A04020102020204" pitchFamily="34" charset="0"/>
              </a:rPr>
              <a:t>Colossiens 1.9-11 </a:t>
            </a:r>
            <a:r>
              <a:rPr lang="fr-FR" sz="2400" dirty="0" smtClean="0">
                <a:latin typeface="Arial Black" panose="020B0A04020102020204" pitchFamily="34" charset="0"/>
              </a:rPr>
              <a:t>:</a:t>
            </a:r>
          </a:p>
          <a:p>
            <a:pPr algn="just"/>
            <a:endParaRPr lang="fr-FR" sz="2400" dirty="0">
              <a:latin typeface="Arial Black" panose="020B0A04020102020204" pitchFamily="34" charset="0"/>
            </a:endParaRPr>
          </a:p>
          <a:p>
            <a:pPr algn="just"/>
            <a:r>
              <a:rPr lang="fr-FR" sz="2400" dirty="0" smtClean="0">
                <a:latin typeface="Arial Black" panose="020B0A04020102020204" pitchFamily="34" charset="0"/>
              </a:rPr>
              <a:t>C’est </a:t>
            </a:r>
            <a:r>
              <a:rPr lang="fr-FR" sz="2400" dirty="0">
                <a:latin typeface="Arial Black" panose="020B0A04020102020204" pitchFamily="34" charset="0"/>
              </a:rPr>
              <a:t>pour cela que nous aussi, depuis le jour où nous en avons été informés, nous ne cessons de prier Dieu pour vous, et de demander que vous soyez </a:t>
            </a:r>
            <a:r>
              <a:rPr lang="fr-FR" sz="2400" dirty="0">
                <a:solidFill>
                  <a:srgbClr val="FFFF00"/>
                </a:solidFill>
                <a:latin typeface="Arial Black" panose="020B0A04020102020204" pitchFamily="34" charset="0"/>
              </a:rPr>
              <a:t>remplis de la connaissance de sa volonté, en toute sagesse et intelligence spirituelle</a:t>
            </a:r>
            <a:r>
              <a:rPr lang="fr-FR" sz="2400" dirty="0">
                <a:latin typeface="Arial Black" panose="020B0A04020102020204" pitchFamily="34" charset="0"/>
              </a:rPr>
              <a:t>, pour marcher d’une manière digne du Seigneur et lui être entièrement agréables, portant des fruits en toutes sortes de bonnes œuvres et croissant par la connaissance de Dieu, fortifiés à tous égards par sa puissance glorieuse, en sorte que vous soyez toujours et avec joie persévérants et patients.</a:t>
            </a:r>
          </a:p>
        </p:txBody>
      </p:sp>
    </p:spTree>
    <p:extLst>
      <p:ext uri="{BB962C8B-B14F-4D97-AF65-F5344CB8AC3E}">
        <p14:creationId xmlns:p14="http://schemas.microsoft.com/office/powerpoint/2010/main" val="340368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581"/>
            <a:ext cx="91440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 C’est un combat et un témoignage</a:t>
            </a:r>
            <a:endParaRPr lang="fr-FR" sz="3600" dirty="0">
              <a:latin typeface="Arial Black" panose="020B0A04020102020204" pitchFamily="34" charset="0"/>
            </a:endParaRPr>
          </a:p>
        </p:txBody>
      </p:sp>
      <p:sp>
        <p:nvSpPr>
          <p:cNvPr id="3" name="Rectangle 2"/>
          <p:cNvSpPr/>
          <p:nvPr/>
        </p:nvSpPr>
        <p:spPr>
          <a:xfrm>
            <a:off x="115912" y="1228070"/>
            <a:ext cx="9028088" cy="5262979"/>
          </a:xfrm>
          <a:prstGeom prst="rect">
            <a:avLst/>
          </a:prstGeom>
        </p:spPr>
        <p:txBody>
          <a:bodyPr wrap="square">
            <a:spAutoFit/>
          </a:bodyPr>
          <a:lstStyle/>
          <a:p>
            <a:pPr algn="just"/>
            <a:r>
              <a:rPr lang="fr-FR" sz="2400" dirty="0">
                <a:latin typeface="Arial Black" panose="020B0A04020102020204" pitchFamily="34" charset="0"/>
              </a:rPr>
              <a:t>Philippiens 1.27-30 </a:t>
            </a:r>
            <a:r>
              <a:rPr lang="fr-FR" sz="2400" dirty="0" smtClean="0">
                <a:latin typeface="Arial Black" panose="020B0A04020102020204" pitchFamily="34" charset="0"/>
              </a:rPr>
              <a:t>:</a:t>
            </a:r>
          </a:p>
          <a:p>
            <a:pPr algn="just"/>
            <a:r>
              <a:rPr lang="fr-FR" sz="2400" dirty="0" smtClean="0">
                <a:latin typeface="Arial Black" panose="020B0A04020102020204" pitchFamily="34" charset="0"/>
              </a:rPr>
              <a:t>Seulement</a:t>
            </a:r>
            <a:r>
              <a:rPr lang="fr-FR" sz="2400" dirty="0">
                <a:latin typeface="Arial Black" panose="020B0A04020102020204" pitchFamily="34" charset="0"/>
              </a:rPr>
              <a:t>, conduisez-vous d’une manière digne de l’Evangile de Christ, afin que, soit que je vienne vous voir, soit que je reste absent, </a:t>
            </a:r>
            <a:r>
              <a:rPr lang="fr-FR" sz="2400" dirty="0">
                <a:solidFill>
                  <a:srgbClr val="FFFF00"/>
                </a:solidFill>
                <a:latin typeface="Arial Black" panose="020B0A04020102020204" pitchFamily="34" charset="0"/>
              </a:rPr>
              <a:t>j’entende dire de vous </a:t>
            </a:r>
            <a:r>
              <a:rPr lang="fr-FR" sz="2400" dirty="0">
                <a:latin typeface="Arial Black" panose="020B0A04020102020204" pitchFamily="34" charset="0"/>
              </a:rPr>
              <a:t>que vous demeurez fermes dans un même esprit, combattant d’une même âme pour la foi de l’Evangile, </a:t>
            </a:r>
            <a:r>
              <a:rPr lang="fr-FR" sz="2400" dirty="0">
                <a:solidFill>
                  <a:srgbClr val="FFFF00"/>
                </a:solidFill>
                <a:latin typeface="Arial Black" panose="020B0A04020102020204" pitchFamily="34" charset="0"/>
              </a:rPr>
              <a:t>sans vous laisser aucunement effrayer par les adversaires</a:t>
            </a:r>
            <a:r>
              <a:rPr lang="fr-FR" sz="2400" dirty="0">
                <a:latin typeface="Arial Black" panose="020B0A04020102020204" pitchFamily="34" charset="0"/>
              </a:rPr>
              <a:t>, ce qui est pour eux une preuve de perdition, mais pour vous de salut ; et cela de la part de Dieu, car il vous a été fait la grâce, par rapport à Christ, non seulement de croire en lui, mais encore de souffrir pour lui, en soutenant le même combat que vous m’avez vu soutenir, et que vous apprenez maintenant que je soutiens.</a:t>
            </a:r>
          </a:p>
        </p:txBody>
      </p:sp>
    </p:spTree>
    <p:extLst>
      <p:ext uri="{BB962C8B-B14F-4D97-AF65-F5344CB8AC3E}">
        <p14:creationId xmlns:p14="http://schemas.microsoft.com/office/powerpoint/2010/main" val="377156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581"/>
            <a:ext cx="91440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 Important: nos relation</a:t>
            </a:r>
            <a:endParaRPr lang="fr-FR" sz="3600" dirty="0">
              <a:latin typeface="Arial Black" panose="020B0A04020102020204" pitchFamily="34" charset="0"/>
            </a:endParaRPr>
          </a:p>
        </p:txBody>
      </p:sp>
      <p:sp>
        <p:nvSpPr>
          <p:cNvPr id="4" name="Rectangle 3"/>
          <p:cNvSpPr/>
          <p:nvPr/>
        </p:nvSpPr>
        <p:spPr>
          <a:xfrm>
            <a:off x="0" y="1044184"/>
            <a:ext cx="9144000" cy="4524315"/>
          </a:xfrm>
          <a:prstGeom prst="rect">
            <a:avLst/>
          </a:prstGeom>
        </p:spPr>
        <p:txBody>
          <a:bodyPr wrap="square">
            <a:spAutoFit/>
          </a:bodyPr>
          <a:lstStyle/>
          <a:p>
            <a:pPr algn="just"/>
            <a:r>
              <a:rPr lang="fr-FR" sz="3200" dirty="0">
                <a:latin typeface="Arial Black" panose="020B0A04020102020204" pitchFamily="34" charset="0"/>
              </a:rPr>
              <a:t>Colossiens 3.12-17 </a:t>
            </a:r>
            <a:r>
              <a:rPr lang="fr-FR" sz="3200" dirty="0" smtClean="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Ainsi </a:t>
            </a:r>
            <a:r>
              <a:rPr lang="fr-FR" sz="3200" dirty="0">
                <a:latin typeface="Arial Black" panose="020B0A04020102020204" pitchFamily="34" charset="0"/>
              </a:rPr>
              <a:t>donc, comme des élus de Dieu, saints et bien-aimés, revêtez-vous d’entrailles de miséricorde, de bonté, d’humilité, de douceur, de patience. Supportez-vous les uns les autres, et, si l’un a sujet de se plaindre de l’autre, pardonnez-vous </a:t>
            </a:r>
            <a:r>
              <a:rPr lang="fr-FR" sz="3200" dirty="0" smtClean="0">
                <a:latin typeface="Arial Black" panose="020B0A04020102020204" pitchFamily="34" charset="0"/>
              </a:rPr>
              <a:t>réciproquement.</a:t>
            </a:r>
            <a:endParaRPr lang="fr-FR" sz="3200" dirty="0">
              <a:latin typeface="Arial Black" panose="020B0A04020102020204" pitchFamily="34" charset="0"/>
            </a:endParaRPr>
          </a:p>
        </p:txBody>
      </p:sp>
    </p:spTree>
    <p:extLst>
      <p:ext uri="{BB962C8B-B14F-4D97-AF65-F5344CB8AC3E}">
        <p14:creationId xmlns:p14="http://schemas.microsoft.com/office/powerpoint/2010/main" val="2110451229"/>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685</Words>
  <Application>Microsoft Office PowerPoint</Application>
  <PresentationFormat>Affichage à l'écran (4:3)</PresentationFormat>
  <Paragraphs>28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addmontauban</cp:lastModifiedBy>
  <cp:revision>10</cp:revision>
  <dcterms:created xsi:type="dcterms:W3CDTF">2014-10-11T20:06:20Z</dcterms:created>
  <dcterms:modified xsi:type="dcterms:W3CDTF">2014-10-21T17:24:00Z</dcterms:modified>
</cp:coreProperties>
</file>