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2" r:id="rId3"/>
    <p:sldId id="259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806F98-D5DC-45F6-B5B0-7ECD8882E51D}" type="datetimeFigureOut">
              <a:rPr lang="fr-FR" smtClean="0"/>
              <a:pPr/>
              <a:t>13/07/2013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0835552-E90B-48BA-9788-650426E8BE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35696" y="2025977"/>
            <a:ext cx="561662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Arial Black" pitchFamily="34" charset="0"/>
              </a:rPr>
              <a:t>Les dix paroles</a:t>
            </a:r>
            <a:endParaRPr lang="fr-FR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12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20891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Qu’est ce que l’Egypte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700808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err="1" smtClean="0">
                <a:latin typeface="Arial Black" pitchFamily="34" charset="0"/>
              </a:rPr>
              <a:t>Mitsrayim</a:t>
            </a:r>
            <a:r>
              <a:rPr lang="fr-FR" sz="3200" dirty="0">
                <a:latin typeface="Arial Black" pitchFamily="34" charset="0"/>
              </a:rPr>
              <a:t> </a:t>
            </a:r>
            <a:r>
              <a:rPr lang="fr-FR" sz="3200" dirty="0" smtClean="0">
                <a:latin typeface="Arial Black" pitchFamily="34" charset="0"/>
              </a:rPr>
              <a:t>=</a:t>
            </a:r>
            <a:r>
              <a:rPr lang="fr-FR" sz="3200" dirty="0">
                <a:latin typeface="Arial Black" pitchFamily="34" charset="0"/>
              </a:rPr>
              <a:t> «  terre de dépression » </a:t>
            </a:r>
          </a:p>
          <a:p>
            <a:pPr algn="just"/>
            <a:endParaRPr lang="fr-FR" sz="3200" dirty="0" smtClean="0">
              <a:latin typeface="Arial Black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fr-FR" sz="3200" dirty="0">
                <a:latin typeface="Arial Black" pitchFamily="34" charset="0"/>
              </a:rPr>
              <a:t>siège, retranchement, rempart, </a:t>
            </a:r>
            <a:r>
              <a:rPr lang="fr-FR" sz="3200" dirty="0" smtClean="0">
                <a:latin typeface="Arial Black" pitchFamily="34" charset="0"/>
              </a:rPr>
              <a:t>forteresse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fr-FR" sz="3200" dirty="0" smtClean="0">
                <a:latin typeface="Arial Black" pitchFamily="34" charset="0"/>
              </a:rPr>
              <a:t>Lieu de double étroitesse – Lieu dont on ne peut pas sortir.</a:t>
            </a:r>
            <a:endParaRPr lang="fr-F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7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836712"/>
            <a:ext cx="820891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Jésus est le libérateur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2348880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>
                <a:latin typeface="Arial Black" pitchFamily="34" charset="0"/>
              </a:rPr>
              <a:t>Jean </a:t>
            </a:r>
            <a:r>
              <a:rPr lang="fr-FR" sz="2800" dirty="0" smtClean="0">
                <a:latin typeface="Arial Black" pitchFamily="34" charset="0"/>
              </a:rPr>
              <a:t>8.36:</a:t>
            </a:r>
          </a:p>
          <a:p>
            <a:pPr algn="just"/>
            <a:endParaRPr lang="fr-FR" sz="2800" dirty="0">
              <a:latin typeface="Arial Black" pitchFamily="34" charset="0"/>
            </a:endParaRPr>
          </a:p>
          <a:p>
            <a:pPr algn="just"/>
            <a:r>
              <a:rPr lang="fr-FR" sz="2800" dirty="0" smtClean="0">
                <a:latin typeface="Arial Black" pitchFamily="34" charset="0"/>
              </a:rPr>
              <a:t>Si </a:t>
            </a:r>
            <a:r>
              <a:rPr lang="fr-FR" sz="2800" dirty="0">
                <a:latin typeface="Arial Black" pitchFamily="34" charset="0"/>
              </a:rPr>
              <a:t>donc le Fils vous affranchit, vous serez réellement libres.</a:t>
            </a:r>
          </a:p>
        </p:txBody>
      </p:sp>
    </p:spTree>
    <p:extLst>
      <p:ext uri="{BB962C8B-B14F-4D97-AF65-F5344CB8AC3E}">
        <p14:creationId xmlns="" xmlns:p14="http://schemas.microsoft.com/office/powerpoint/2010/main" val="33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35696" y="2025977"/>
            <a:ext cx="561662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Arial Black" pitchFamily="34" charset="0"/>
              </a:rPr>
              <a:t>Exode 20.1-2</a:t>
            </a:r>
            <a:endParaRPr lang="fr-FR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40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itchFamily="34" charset="0"/>
              </a:rPr>
              <a:t>Alors Dieu prononça toutes ces paroles, en disant</a:t>
            </a:r>
            <a:r>
              <a:rPr lang="fr-FR" sz="3200" dirty="0" smtClean="0">
                <a:latin typeface="Arial Black" pitchFamily="34" charset="0"/>
              </a:rPr>
              <a:t>:</a:t>
            </a:r>
          </a:p>
          <a:p>
            <a:pPr algn="just"/>
            <a:endParaRPr lang="fr-FR" sz="3200" dirty="0">
              <a:latin typeface="Arial Black" pitchFamily="34" charset="0"/>
            </a:endParaRPr>
          </a:p>
          <a:p>
            <a:pPr algn="just"/>
            <a:r>
              <a:rPr lang="fr-FR" sz="3200" dirty="0" smtClean="0">
                <a:latin typeface="Arial Black" pitchFamily="34" charset="0"/>
              </a:rPr>
              <a:t>Je </a:t>
            </a:r>
            <a:r>
              <a:rPr lang="fr-FR" sz="3200" dirty="0">
                <a:latin typeface="Arial Black" pitchFamily="34" charset="0"/>
              </a:rPr>
              <a:t>suis l’Eternel, ton Dieu, qui t’ai fait sortir du pays d’Egypte, de la maison de servitude.</a:t>
            </a:r>
          </a:p>
        </p:txBody>
      </p:sp>
    </p:spTree>
    <p:extLst>
      <p:ext uri="{BB962C8B-B14F-4D97-AF65-F5344CB8AC3E}">
        <p14:creationId xmlns="" xmlns:p14="http://schemas.microsoft.com/office/powerpoint/2010/main" val="326596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20891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Dieu se présente: au peuple d’Israël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2052137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3200" dirty="0" smtClean="0">
                <a:latin typeface="Arial Black" pitchFamily="34" charset="0"/>
              </a:rPr>
              <a:t> au </a:t>
            </a:r>
            <a:r>
              <a:rPr lang="fr-FR" sz="3200" dirty="0">
                <a:latin typeface="Arial Black" pitchFamily="34" charset="0"/>
              </a:rPr>
              <a:t>peuple d’Israël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3276273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3200" dirty="0" smtClean="0">
                <a:latin typeface="Arial Black" pitchFamily="34" charset="0"/>
              </a:rPr>
              <a:t> à tout homme qui entend la Parole</a:t>
            </a:r>
            <a:endParaRPr lang="fr-F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89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20891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Je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2052137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3200" dirty="0" smtClean="0">
                <a:latin typeface="Arial Black" pitchFamily="34" charset="0"/>
              </a:rPr>
              <a:t> Mot d’origine Egyptienne 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3276273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3200" dirty="0" smtClean="0">
                <a:latin typeface="Arial Black" pitchFamily="34" charset="0"/>
              </a:rPr>
              <a:t> C’est un « JE » divin</a:t>
            </a:r>
            <a:endParaRPr lang="fr-F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04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20891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Que dit « JE »?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800206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3200" dirty="0" smtClean="0">
                <a:latin typeface="Arial Black" pitchFamily="34" charset="0"/>
              </a:rPr>
              <a:t> Je suis l’Eternel…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2924944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3200" dirty="0" smtClean="0">
                <a:latin typeface="Arial Black" pitchFamily="34" charset="0"/>
              </a:rPr>
              <a:t> Je suis YHVH…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356393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3200" dirty="0" smtClean="0">
                <a:latin typeface="Arial Black" pitchFamily="34" charset="0"/>
              </a:rPr>
              <a:t> Je suis « qui Je Suis »…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536450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3200" dirty="0" smtClean="0">
                <a:latin typeface="Arial Black" pitchFamily="34" charset="0"/>
              </a:rPr>
              <a:t> Je suis « celui qui était, qui est, qui sera »…</a:t>
            </a:r>
            <a:endParaRPr lang="fr-F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965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881515"/>
            <a:ext cx="8208912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Le Dieu d’Abraham, d’Isaac, de Jacob demande à chacun du peuple de le reconnaitre comme le Dieu de chacun</a:t>
            </a:r>
            <a:endParaRPr lang="fr-F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97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20891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Dans la Genèse: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2052137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Genèse 1.1: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fr-FR" sz="3200" dirty="0">
              <a:latin typeface="Arial Black" pitchFamily="34" charset="0"/>
            </a:endParaRPr>
          </a:p>
          <a:p>
            <a:pPr algn="just"/>
            <a:r>
              <a:rPr lang="fr-FR" sz="3200" dirty="0">
                <a:latin typeface="Arial Black" pitchFamily="34" charset="0"/>
              </a:rPr>
              <a:t>Au commencement, </a:t>
            </a:r>
            <a:r>
              <a:rPr lang="fr-FR" sz="4400" dirty="0">
                <a:solidFill>
                  <a:srgbClr val="FFFF00"/>
                </a:solidFill>
                <a:latin typeface="Arial Black" pitchFamily="34" charset="0"/>
              </a:rPr>
              <a:t>Dieu créa </a:t>
            </a:r>
            <a:r>
              <a:rPr lang="fr-FR" sz="3200" dirty="0">
                <a:latin typeface="Arial Black" pitchFamily="34" charset="0"/>
              </a:rPr>
              <a:t>les cieux et la terre</a:t>
            </a:r>
            <a:r>
              <a:rPr lang="fr-FR" sz="3200" dirty="0" smtClean="0">
                <a:latin typeface="Arial Black" pitchFamily="34" charset="0"/>
              </a:rPr>
              <a:t>.</a:t>
            </a:r>
            <a:endParaRPr lang="fr-F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92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20891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Ici: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70080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itchFamily="34" charset="0"/>
              </a:rPr>
              <a:t>Exode 20.2: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fr-FR" sz="3200" dirty="0">
              <a:latin typeface="Arial Black" pitchFamily="34" charset="0"/>
            </a:endParaRPr>
          </a:p>
          <a:p>
            <a:pPr algn="just"/>
            <a:r>
              <a:rPr lang="fr-FR" sz="3200" dirty="0">
                <a:latin typeface="Arial Black" pitchFamily="34" charset="0"/>
              </a:rPr>
              <a:t>Je suis l’Eternel, ton Dieu, </a:t>
            </a:r>
            <a:r>
              <a:rPr lang="fr-FR" sz="4400" dirty="0">
                <a:solidFill>
                  <a:srgbClr val="FFFF00"/>
                </a:solidFill>
                <a:latin typeface="Arial Black" pitchFamily="34" charset="0"/>
              </a:rPr>
              <a:t>qui t’ai fait sortir du pays d’Egypte, de la maison de servitude</a:t>
            </a:r>
            <a:r>
              <a:rPr lang="fr-FR" sz="3200" dirty="0">
                <a:latin typeface="Arial Black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73468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104</TotalTime>
  <Words>175</Words>
  <Application>Microsoft Office PowerPoint</Application>
  <PresentationFormat>Affichage à l'écran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Métro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Pasteur</dc:creator>
  <cp:lastModifiedBy>Yves</cp:lastModifiedBy>
  <cp:revision>14</cp:revision>
  <dcterms:created xsi:type="dcterms:W3CDTF">2013-05-07T14:58:20Z</dcterms:created>
  <dcterms:modified xsi:type="dcterms:W3CDTF">2013-07-13T13:28:00Z</dcterms:modified>
</cp:coreProperties>
</file>