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3" r:id="rId6"/>
    <p:sldId id="264" r:id="rId7"/>
    <p:sldId id="279" r:id="rId8"/>
    <p:sldId id="286" r:id="rId9"/>
    <p:sldId id="339" r:id="rId10"/>
    <p:sldId id="359" r:id="rId11"/>
    <p:sldId id="358" r:id="rId12"/>
    <p:sldId id="360" r:id="rId13"/>
    <p:sldId id="361" r:id="rId14"/>
    <p:sldId id="362" r:id="rId15"/>
    <p:sldId id="363" r:id="rId16"/>
    <p:sldId id="368" r:id="rId17"/>
    <p:sldId id="365" r:id="rId18"/>
    <p:sldId id="366" r:id="rId19"/>
    <p:sldId id="367" r:id="rId20"/>
    <p:sldId id="364" r:id="rId21"/>
    <p:sldId id="261"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C50DCCA6-DA58-416F-B105-8DE8A190D1F7}" type="datetimeFigureOut">
              <a:rPr lang="fr-FR" smtClean="0"/>
              <a:t>04/09/2016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3096551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50DCCA6-DA58-416F-B105-8DE8A190D1F7}" type="datetimeFigureOut">
              <a:rPr lang="fr-FR" smtClean="0"/>
              <a:t>04/09/2016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460544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50DCCA6-DA58-416F-B105-8DE8A190D1F7}" type="datetimeFigureOut">
              <a:rPr lang="fr-FR" smtClean="0"/>
              <a:t>04/09/2016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773190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50DCCA6-DA58-416F-B105-8DE8A190D1F7}" type="datetimeFigureOut">
              <a:rPr lang="fr-FR" smtClean="0"/>
              <a:t>04/09/2016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755107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50DCCA6-DA58-416F-B105-8DE8A190D1F7}" type="datetimeFigureOut">
              <a:rPr lang="fr-FR" smtClean="0"/>
              <a:t>04/09/2016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791988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50DCCA6-DA58-416F-B105-8DE8A190D1F7}" type="datetimeFigureOut">
              <a:rPr lang="fr-FR" smtClean="0"/>
              <a:t>04/09/2016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00894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50DCCA6-DA58-416F-B105-8DE8A190D1F7}" type="datetimeFigureOut">
              <a:rPr lang="fr-FR" smtClean="0"/>
              <a:t>04/09/2016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416418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50DCCA6-DA58-416F-B105-8DE8A190D1F7}" type="datetimeFigureOut">
              <a:rPr lang="fr-FR" smtClean="0"/>
              <a:t>04/09/2016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3577069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0DCCA6-DA58-416F-B105-8DE8A190D1F7}" type="datetimeFigureOut">
              <a:rPr lang="fr-FR" smtClean="0"/>
              <a:t>04/09/2016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205494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50DCCA6-DA58-416F-B105-8DE8A190D1F7}" type="datetimeFigureOut">
              <a:rPr lang="fr-FR" smtClean="0"/>
              <a:t>04/09/2016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886955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50DCCA6-DA58-416F-B105-8DE8A190D1F7}" type="datetimeFigureOut">
              <a:rPr lang="fr-FR" smtClean="0"/>
              <a:t>04/09/2016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094942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0DCCA6-DA58-416F-B105-8DE8A190D1F7}" type="datetimeFigureOut">
              <a:rPr lang="fr-FR" smtClean="0"/>
              <a:t>04/09/2016</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56E04-6749-4BEF-AB44-B07AEC756D20}" type="slidenum">
              <a:rPr lang="fr-FR" smtClean="0"/>
              <a:t>‹N°›</a:t>
            </a:fld>
            <a:endParaRPr lang="fr-FR"/>
          </a:p>
        </p:txBody>
      </p:sp>
    </p:spTree>
    <p:extLst>
      <p:ext uri="{BB962C8B-B14F-4D97-AF65-F5344CB8AC3E}">
        <p14:creationId xmlns:p14="http://schemas.microsoft.com/office/powerpoint/2010/main" val="272394914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7592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9" y="798455"/>
            <a:ext cx="8886421"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800" dirty="0" smtClean="0">
                <a:latin typeface="Arial Black" panose="020B0A04020102020204" pitchFamily="34" charset="0"/>
              </a:rPr>
              <a:t>Vivre une vie à la gloire de Dieu</a:t>
            </a:r>
          </a:p>
        </p:txBody>
      </p:sp>
      <p:sp>
        <p:nvSpPr>
          <p:cNvPr id="3" name="Rectangle 2"/>
          <p:cNvSpPr/>
          <p:nvPr/>
        </p:nvSpPr>
        <p:spPr>
          <a:xfrm>
            <a:off x="1" y="2766777"/>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L’amour de Dieu</a:t>
            </a:r>
            <a:endParaRPr lang="fr-FR" sz="3600" dirty="0" smtClean="0">
              <a:latin typeface="Arial Black" panose="020B0A04020102020204" pitchFamily="34" charset="0"/>
            </a:endParaRPr>
          </a:p>
        </p:txBody>
      </p:sp>
    </p:spTree>
    <p:extLst>
      <p:ext uri="{BB962C8B-B14F-4D97-AF65-F5344CB8AC3E}">
        <p14:creationId xmlns:p14="http://schemas.microsoft.com/office/powerpoint/2010/main" val="1571780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26607"/>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Dieu est amour</a:t>
            </a:r>
            <a:endParaRPr lang="fr-FR" sz="3600" dirty="0" smtClean="0">
              <a:latin typeface="Arial Black" panose="020B0A04020102020204" pitchFamily="34" charset="0"/>
            </a:endParaRPr>
          </a:p>
        </p:txBody>
      </p:sp>
      <p:sp>
        <p:nvSpPr>
          <p:cNvPr id="4" name="Rectangle 3"/>
          <p:cNvSpPr/>
          <p:nvPr/>
        </p:nvSpPr>
        <p:spPr>
          <a:xfrm>
            <a:off x="45076" y="1543704"/>
            <a:ext cx="9053847" cy="3970318"/>
          </a:xfrm>
          <a:prstGeom prst="rect">
            <a:avLst/>
          </a:prstGeom>
        </p:spPr>
        <p:txBody>
          <a:bodyPr wrap="square">
            <a:spAutoFit/>
          </a:bodyPr>
          <a:lstStyle/>
          <a:p>
            <a:pPr algn="just"/>
            <a:r>
              <a:rPr lang="fr-FR" sz="2800" dirty="0" smtClean="0">
                <a:latin typeface="Arial Black" panose="020B0A04020102020204" pitchFamily="34" charset="0"/>
              </a:rPr>
              <a:t>1 Jean </a:t>
            </a:r>
            <a:r>
              <a:rPr lang="fr-FR" sz="2800" dirty="0" smtClean="0">
                <a:latin typeface="Arial Black" panose="020B0A04020102020204" pitchFamily="34" charset="0"/>
              </a:rPr>
              <a:t>4.8</a:t>
            </a:r>
            <a:endParaRPr lang="fr-FR" sz="2800" dirty="0" smtClean="0">
              <a:latin typeface="Arial Black" panose="020B0A04020102020204" pitchFamily="34" charset="0"/>
            </a:endParaRPr>
          </a:p>
          <a:p>
            <a:pPr algn="just"/>
            <a:r>
              <a:rPr lang="fr-FR" sz="2800" dirty="0" smtClean="0">
                <a:latin typeface="Arial Black" panose="020B0A04020102020204" pitchFamily="34" charset="0"/>
              </a:rPr>
              <a:t> </a:t>
            </a:r>
            <a:r>
              <a:rPr lang="fr-FR" sz="2800" dirty="0">
                <a:latin typeface="Arial Black" panose="020B0A04020102020204" pitchFamily="34" charset="0"/>
              </a:rPr>
              <a:t>Celui qui n’aime pas n’a pas connu Dieu, car Dieu est amour</a:t>
            </a:r>
            <a:r>
              <a:rPr lang="fr-FR" sz="2800" dirty="0" smtClean="0">
                <a:latin typeface="Arial Black" panose="020B0A04020102020204" pitchFamily="34" charset="0"/>
              </a:rPr>
              <a:t>.</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1 Jean 4.16</a:t>
            </a:r>
          </a:p>
          <a:p>
            <a:pPr algn="just"/>
            <a:r>
              <a:rPr lang="fr-FR" sz="2800" dirty="0">
                <a:latin typeface="Arial Black" panose="020B0A04020102020204" pitchFamily="34" charset="0"/>
              </a:rPr>
              <a:t>Et nous, nous avons connu l’amour que Dieu a pour nous, et nous y avons cru. Dieu est amour ; et celui qui demeure dans l’amour demeure en Dieu, et Dieu demeure en lui</a:t>
            </a:r>
            <a:r>
              <a:rPr lang="fr-FR" sz="2800" dirty="0" smtClean="0">
                <a:latin typeface="Arial Black" panose="020B0A04020102020204" pitchFamily="34" charset="0"/>
              </a:rPr>
              <a:t>.</a:t>
            </a:r>
            <a:endParaRPr lang="fr-FR" sz="2800" dirty="0">
              <a:latin typeface="Arial Black" panose="020B0A04020102020204" pitchFamily="34" charset="0"/>
            </a:endParaRPr>
          </a:p>
        </p:txBody>
      </p:sp>
    </p:spTree>
    <p:extLst>
      <p:ext uri="{BB962C8B-B14F-4D97-AF65-F5344CB8AC3E}">
        <p14:creationId xmlns:p14="http://schemas.microsoft.com/office/powerpoint/2010/main" val="26344688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26607"/>
            <a:ext cx="9143999"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t>
            </a:r>
            <a:r>
              <a:rPr lang="fr-FR" sz="3600" dirty="0" smtClean="0">
                <a:latin typeface="Arial Black" panose="020B0A04020102020204" pitchFamily="34" charset="0"/>
              </a:rPr>
              <a:t>amour de Dieu se manifeste dans une relation particulière</a:t>
            </a:r>
            <a:endParaRPr lang="fr-FR" sz="3600" dirty="0" smtClean="0">
              <a:latin typeface="Arial Black" panose="020B0A04020102020204" pitchFamily="34" charset="0"/>
            </a:endParaRPr>
          </a:p>
        </p:txBody>
      </p:sp>
      <p:sp>
        <p:nvSpPr>
          <p:cNvPr id="4" name="Rectangle 3"/>
          <p:cNvSpPr/>
          <p:nvPr/>
        </p:nvSpPr>
        <p:spPr>
          <a:xfrm>
            <a:off x="45076" y="1942949"/>
            <a:ext cx="9053847" cy="1384995"/>
          </a:xfrm>
          <a:prstGeom prst="rect">
            <a:avLst/>
          </a:prstGeom>
        </p:spPr>
        <p:txBody>
          <a:bodyPr wrap="square">
            <a:spAutoFit/>
          </a:bodyPr>
          <a:lstStyle/>
          <a:p>
            <a:pPr algn="just"/>
            <a:r>
              <a:rPr lang="fr-FR" sz="2800" dirty="0" smtClean="0">
                <a:latin typeface="Arial Black" panose="020B0A04020102020204" pitchFamily="34" charset="0"/>
              </a:rPr>
              <a:t>Jean 15.9</a:t>
            </a:r>
          </a:p>
          <a:p>
            <a:pPr algn="just"/>
            <a:r>
              <a:rPr lang="fr-FR" sz="2800" dirty="0" smtClean="0">
                <a:latin typeface="Arial Black" panose="020B0A04020102020204" pitchFamily="34" charset="0"/>
              </a:rPr>
              <a:t>Comme </a:t>
            </a:r>
            <a:r>
              <a:rPr lang="fr-FR" sz="2800" dirty="0">
                <a:latin typeface="Arial Black" panose="020B0A04020102020204" pitchFamily="34" charset="0"/>
              </a:rPr>
              <a:t>le Père m’a aimé, je vous ai aussi aimés. Demeurez dans mon amour</a:t>
            </a:r>
            <a:r>
              <a:rPr lang="fr-FR" sz="2800" dirty="0" smtClean="0">
                <a:latin typeface="Arial Black" panose="020B0A04020102020204" pitchFamily="34" charset="0"/>
              </a:rPr>
              <a:t>.</a:t>
            </a:r>
            <a:endParaRPr lang="fr-FR" sz="2800" dirty="0">
              <a:latin typeface="Arial Black" panose="020B0A04020102020204" pitchFamily="34" charset="0"/>
            </a:endParaRPr>
          </a:p>
        </p:txBody>
      </p:sp>
      <p:sp>
        <p:nvSpPr>
          <p:cNvPr id="5" name="Rectangle 4"/>
          <p:cNvSpPr/>
          <p:nvPr/>
        </p:nvSpPr>
        <p:spPr>
          <a:xfrm>
            <a:off x="90153" y="4297636"/>
            <a:ext cx="9053847" cy="95410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2800" dirty="0" smtClean="0">
                <a:latin typeface="Arial Black" panose="020B0A04020102020204" pitchFamily="34" charset="0"/>
              </a:rPr>
              <a:t>Dieu nous a créé afin d’étendre la relation qu’il avait avec Son Fils avec nous.</a:t>
            </a:r>
            <a:endParaRPr lang="fr-FR" sz="2800" dirty="0">
              <a:latin typeface="Arial Black" panose="020B0A04020102020204" pitchFamily="34" charset="0"/>
            </a:endParaRPr>
          </a:p>
        </p:txBody>
      </p:sp>
    </p:spTree>
    <p:extLst>
      <p:ext uri="{BB962C8B-B14F-4D97-AF65-F5344CB8AC3E}">
        <p14:creationId xmlns:p14="http://schemas.microsoft.com/office/powerpoint/2010/main" val="552940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26607"/>
            <a:ext cx="9143999"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t>
            </a:r>
            <a:r>
              <a:rPr lang="fr-FR" sz="3600" dirty="0" smtClean="0">
                <a:latin typeface="Arial Black" panose="020B0A04020102020204" pitchFamily="34" charset="0"/>
              </a:rPr>
              <a:t>amour de Dieu se manifeste dans une relation particulière</a:t>
            </a:r>
            <a:endParaRPr lang="fr-FR" sz="3600" dirty="0" smtClean="0">
              <a:latin typeface="Arial Black" panose="020B0A04020102020204" pitchFamily="34" charset="0"/>
            </a:endParaRPr>
          </a:p>
        </p:txBody>
      </p:sp>
      <p:sp>
        <p:nvSpPr>
          <p:cNvPr id="4" name="Rectangle 3"/>
          <p:cNvSpPr/>
          <p:nvPr/>
        </p:nvSpPr>
        <p:spPr>
          <a:xfrm>
            <a:off x="45076" y="1942949"/>
            <a:ext cx="9053847" cy="1384995"/>
          </a:xfrm>
          <a:prstGeom prst="rect">
            <a:avLst/>
          </a:prstGeom>
        </p:spPr>
        <p:txBody>
          <a:bodyPr wrap="square">
            <a:spAutoFit/>
          </a:bodyPr>
          <a:lstStyle/>
          <a:p>
            <a:pPr algn="just"/>
            <a:r>
              <a:rPr lang="fr-FR" sz="2800" dirty="0" smtClean="0">
                <a:latin typeface="Arial Black" panose="020B0A04020102020204" pitchFamily="34" charset="0"/>
              </a:rPr>
              <a:t>Jean 15.9</a:t>
            </a:r>
          </a:p>
          <a:p>
            <a:pPr algn="just"/>
            <a:r>
              <a:rPr lang="fr-FR" sz="2800" dirty="0" smtClean="0">
                <a:latin typeface="Arial Black" panose="020B0A04020102020204" pitchFamily="34" charset="0"/>
              </a:rPr>
              <a:t>Comme </a:t>
            </a:r>
            <a:r>
              <a:rPr lang="fr-FR" sz="2800" dirty="0">
                <a:latin typeface="Arial Black" panose="020B0A04020102020204" pitchFamily="34" charset="0"/>
              </a:rPr>
              <a:t>le Père m’a aimé, je vous ai aussi aimés. Demeurez dans mon amour</a:t>
            </a:r>
            <a:r>
              <a:rPr lang="fr-FR" sz="2800" dirty="0" smtClean="0">
                <a:latin typeface="Arial Black" panose="020B0A04020102020204" pitchFamily="34" charset="0"/>
              </a:rPr>
              <a:t>.</a:t>
            </a:r>
            <a:endParaRPr lang="fr-FR" sz="2800" dirty="0">
              <a:latin typeface="Arial Black" panose="020B0A04020102020204" pitchFamily="34" charset="0"/>
            </a:endParaRPr>
          </a:p>
        </p:txBody>
      </p:sp>
      <p:sp>
        <p:nvSpPr>
          <p:cNvPr id="5" name="Rectangle 4"/>
          <p:cNvSpPr/>
          <p:nvPr/>
        </p:nvSpPr>
        <p:spPr>
          <a:xfrm>
            <a:off x="90153" y="4297636"/>
            <a:ext cx="9053847" cy="95410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2800" dirty="0" smtClean="0">
                <a:latin typeface="Arial Black" panose="020B0A04020102020204" pitchFamily="34" charset="0"/>
              </a:rPr>
              <a:t>Dieu nous a créé afin d’étendre la relation qu’il avait avec Son Fils avec nous.</a:t>
            </a:r>
            <a:endParaRPr lang="fr-FR" sz="2800" dirty="0">
              <a:latin typeface="Arial Black" panose="020B0A04020102020204" pitchFamily="34" charset="0"/>
            </a:endParaRPr>
          </a:p>
        </p:txBody>
      </p:sp>
    </p:spTree>
    <p:extLst>
      <p:ext uri="{BB962C8B-B14F-4D97-AF65-F5344CB8AC3E}">
        <p14:creationId xmlns:p14="http://schemas.microsoft.com/office/powerpoint/2010/main" val="1236241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26607"/>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t>
            </a:r>
            <a:r>
              <a:rPr lang="fr-FR" sz="3600" dirty="0" smtClean="0">
                <a:latin typeface="Arial Black" panose="020B0A04020102020204" pitchFamily="34" charset="0"/>
              </a:rPr>
              <a:t>amour de Dieu …</a:t>
            </a:r>
            <a:endParaRPr lang="fr-FR" sz="3600" dirty="0" smtClean="0">
              <a:latin typeface="Arial Black" panose="020B0A04020102020204" pitchFamily="34" charset="0"/>
            </a:endParaRPr>
          </a:p>
        </p:txBody>
      </p:sp>
      <p:sp>
        <p:nvSpPr>
          <p:cNvPr id="4" name="Rectangle 3"/>
          <p:cNvSpPr/>
          <p:nvPr/>
        </p:nvSpPr>
        <p:spPr>
          <a:xfrm>
            <a:off x="45076" y="1015671"/>
            <a:ext cx="9053847" cy="4893647"/>
          </a:xfrm>
          <a:prstGeom prst="rect">
            <a:avLst/>
          </a:prstGeom>
        </p:spPr>
        <p:txBody>
          <a:bodyPr wrap="square">
            <a:spAutoFit/>
          </a:bodyPr>
          <a:lstStyle/>
          <a:p>
            <a:pPr algn="just"/>
            <a:r>
              <a:rPr lang="fr-FR" sz="2400" dirty="0" smtClean="0">
                <a:latin typeface="Arial Black" panose="020B0A04020102020204" pitchFamily="34" charset="0"/>
              </a:rPr>
              <a:t>Ephésiens 3.14-19</a:t>
            </a:r>
          </a:p>
          <a:p>
            <a:pPr algn="just"/>
            <a:r>
              <a:rPr lang="fr-FR" sz="2400" dirty="0">
                <a:latin typeface="Arial Black" panose="020B0A04020102020204" pitchFamily="34" charset="0"/>
              </a:rPr>
              <a:t>A cause de cela, je fléchis les genoux devant le Père</a:t>
            </a:r>
            <a:r>
              <a:rPr lang="fr-FR" sz="2400" dirty="0" smtClean="0">
                <a:latin typeface="Arial Black" panose="020B0A04020102020204" pitchFamily="34" charset="0"/>
              </a:rPr>
              <a:t>, duquel </a:t>
            </a:r>
            <a:r>
              <a:rPr lang="fr-FR" sz="2400" dirty="0">
                <a:latin typeface="Arial Black" panose="020B0A04020102020204" pitchFamily="34" charset="0"/>
              </a:rPr>
              <a:t>tire son nom toute famille dans les cieux et sur la terre</a:t>
            </a:r>
            <a:r>
              <a:rPr lang="fr-FR" sz="2400" dirty="0" smtClean="0">
                <a:latin typeface="Arial Black" panose="020B0A04020102020204" pitchFamily="34" charset="0"/>
              </a:rPr>
              <a:t>, afin </a:t>
            </a:r>
            <a:r>
              <a:rPr lang="fr-FR" sz="2400" dirty="0">
                <a:latin typeface="Arial Black" panose="020B0A04020102020204" pitchFamily="34" charset="0"/>
              </a:rPr>
              <a:t>qu’il vous donne, selon la richesse de sa gloire, d’être puissamment fortifiés par son Esprit dans l’homme intérieur</a:t>
            </a:r>
            <a:r>
              <a:rPr lang="fr-FR" sz="2400" dirty="0" smtClean="0">
                <a:latin typeface="Arial Black" panose="020B0A04020102020204" pitchFamily="34" charset="0"/>
              </a:rPr>
              <a:t>, en </a:t>
            </a:r>
            <a:r>
              <a:rPr lang="fr-FR" sz="2400" dirty="0">
                <a:latin typeface="Arial Black" panose="020B0A04020102020204" pitchFamily="34" charset="0"/>
              </a:rPr>
              <a:t>sorte que Christ habite dans vos cœurs par la foi ; afin qu’étant enracinés et fondés dans l’amour</a:t>
            </a:r>
            <a:r>
              <a:rPr lang="fr-FR" sz="2400" dirty="0" smtClean="0">
                <a:latin typeface="Arial Black" panose="020B0A04020102020204" pitchFamily="34" charset="0"/>
              </a:rPr>
              <a:t>, vous </a:t>
            </a:r>
            <a:r>
              <a:rPr lang="fr-FR" sz="2400" dirty="0">
                <a:latin typeface="Arial Black" panose="020B0A04020102020204" pitchFamily="34" charset="0"/>
              </a:rPr>
              <a:t>puissiez comprendre avec tous les saints </a:t>
            </a:r>
            <a:r>
              <a:rPr lang="fr-FR" sz="2400" dirty="0">
                <a:solidFill>
                  <a:srgbClr val="FFFF00"/>
                </a:solidFill>
                <a:latin typeface="Arial Black" panose="020B0A04020102020204" pitchFamily="34" charset="0"/>
              </a:rPr>
              <a:t>quelle est la largeur, la longueur, la profondeur et la hauteur</a:t>
            </a:r>
            <a:r>
              <a:rPr lang="fr-FR" sz="2400" dirty="0" smtClean="0">
                <a:latin typeface="Arial Black" panose="020B0A04020102020204" pitchFamily="34" charset="0"/>
              </a:rPr>
              <a:t>, et </a:t>
            </a:r>
            <a:r>
              <a:rPr lang="fr-FR" sz="2400" dirty="0">
                <a:latin typeface="Arial Black" panose="020B0A04020102020204" pitchFamily="34" charset="0"/>
              </a:rPr>
              <a:t>connaître l’amour de Christ, qui surpasse toute connaissance, en sorte que vous soyez remplis jusqu’à toute la plénitude de Dieu</a:t>
            </a:r>
            <a:r>
              <a:rPr lang="fr-FR" sz="2400" dirty="0" smtClean="0">
                <a:latin typeface="Arial Black" panose="020B0A04020102020204" pitchFamily="34" charset="0"/>
              </a:rPr>
              <a:t>.</a:t>
            </a:r>
            <a:endParaRPr lang="fr-FR" sz="2400" dirty="0">
              <a:latin typeface="Arial Black" panose="020B0A04020102020204" pitchFamily="34" charset="0"/>
            </a:endParaRPr>
          </a:p>
        </p:txBody>
      </p:sp>
    </p:spTree>
    <p:extLst>
      <p:ext uri="{BB962C8B-B14F-4D97-AF65-F5344CB8AC3E}">
        <p14:creationId xmlns:p14="http://schemas.microsoft.com/office/powerpoint/2010/main" val="6237519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466010"/>
            <a:ext cx="9143999"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t>
            </a:r>
            <a:r>
              <a:rPr lang="fr-FR" sz="3600" dirty="0" smtClean="0">
                <a:latin typeface="Arial Black" panose="020B0A04020102020204" pitchFamily="34" charset="0"/>
              </a:rPr>
              <a:t>amour de Dieu a été manifesté</a:t>
            </a:r>
          </a:p>
          <a:p>
            <a:pPr algn="ctr"/>
            <a:r>
              <a:rPr lang="fr-FR" sz="3600" dirty="0" smtClean="0">
                <a:latin typeface="Arial Black" panose="020B0A04020102020204" pitchFamily="34" charset="0"/>
              </a:rPr>
              <a:t>Pour les hommes</a:t>
            </a:r>
            <a:endParaRPr lang="fr-FR" sz="3600" dirty="0" smtClean="0">
              <a:latin typeface="Arial Black" panose="020B0A04020102020204" pitchFamily="34" charset="0"/>
            </a:endParaRPr>
          </a:p>
        </p:txBody>
      </p:sp>
    </p:spTree>
    <p:extLst>
      <p:ext uri="{BB962C8B-B14F-4D97-AF65-F5344CB8AC3E}">
        <p14:creationId xmlns:p14="http://schemas.microsoft.com/office/powerpoint/2010/main" val="38601930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26607"/>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a:latin typeface="Arial Black" panose="020B0A04020102020204" pitchFamily="34" charset="0"/>
              </a:rPr>
              <a:t>C’est par amour qu’il a choisi </a:t>
            </a:r>
            <a:r>
              <a:rPr lang="fr-FR" sz="3600" dirty="0" smtClean="0">
                <a:latin typeface="Arial Black" panose="020B0A04020102020204" pitchFamily="34" charset="0"/>
              </a:rPr>
              <a:t>Israël</a:t>
            </a:r>
            <a:endParaRPr lang="fr-FR" sz="3600" dirty="0">
              <a:latin typeface="Arial Black" panose="020B0A04020102020204" pitchFamily="34" charset="0"/>
            </a:endParaRPr>
          </a:p>
        </p:txBody>
      </p:sp>
      <p:sp>
        <p:nvSpPr>
          <p:cNvPr id="4" name="Rectangle 3"/>
          <p:cNvSpPr/>
          <p:nvPr/>
        </p:nvSpPr>
        <p:spPr>
          <a:xfrm>
            <a:off x="90153" y="1236577"/>
            <a:ext cx="9053847" cy="5262979"/>
          </a:xfrm>
          <a:prstGeom prst="rect">
            <a:avLst/>
          </a:prstGeom>
        </p:spPr>
        <p:txBody>
          <a:bodyPr wrap="square">
            <a:spAutoFit/>
          </a:bodyPr>
          <a:lstStyle/>
          <a:p>
            <a:pPr algn="just"/>
            <a:r>
              <a:rPr lang="fr-FR" sz="2400" dirty="0" smtClean="0">
                <a:latin typeface="Arial Black" panose="020B0A04020102020204" pitchFamily="34" charset="0"/>
              </a:rPr>
              <a:t>Deutéronome 7.6-8</a:t>
            </a:r>
          </a:p>
          <a:p>
            <a:pPr algn="just"/>
            <a:r>
              <a:rPr lang="fr-FR" sz="2400" dirty="0">
                <a:latin typeface="Arial Black" panose="020B0A04020102020204" pitchFamily="34" charset="0"/>
              </a:rPr>
              <a:t> Car tu es un peuple saint pour l’Eternel, ton Dieu ; l’Eternel, ton Dieu, t’a choisi, pour que tu fusses un peuple qui lui appartînt entre tous les peuples qui sont sur la face de la terre</a:t>
            </a:r>
            <a:r>
              <a:rPr lang="fr-FR" sz="2400" dirty="0" smtClean="0">
                <a:latin typeface="Arial Black" panose="020B0A04020102020204" pitchFamily="34" charset="0"/>
              </a:rPr>
              <a:t>. Ce </a:t>
            </a:r>
            <a:r>
              <a:rPr lang="fr-FR" sz="2400" dirty="0">
                <a:latin typeface="Arial Black" panose="020B0A04020102020204" pitchFamily="34" charset="0"/>
              </a:rPr>
              <a:t>n’est point parce que vous surpassez en nombre tous les peuples, que l’Eternel s’est attaché à vous et qu’il vous a choisis, car vous êtes le moindre de tous les peuples</a:t>
            </a:r>
            <a:r>
              <a:rPr lang="fr-FR" sz="2400" dirty="0" smtClean="0">
                <a:latin typeface="Arial Black" panose="020B0A04020102020204" pitchFamily="34" charset="0"/>
              </a:rPr>
              <a:t>. Mais</a:t>
            </a:r>
            <a:r>
              <a:rPr lang="fr-FR" sz="2400" dirty="0">
                <a:latin typeface="Arial Black" panose="020B0A04020102020204" pitchFamily="34" charset="0"/>
              </a:rPr>
              <a:t>, parce que l’Eternel vous aime, parce qu’il a voulu tenir le serment qu’il avait fait à vos pères, l’Eternel vous a fait sortir par sa main puissante, vous a délivrés de la maison de servitude, de la main de Pharaon, roi d’Egypte.</a:t>
            </a:r>
          </a:p>
          <a:p>
            <a:pPr algn="just"/>
            <a:endParaRPr lang="fr-FR" sz="2400" dirty="0">
              <a:latin typeface="Arial Black" panose="020B0A04020102020204" pitchFamily="34" charset="0"/>
            </a:endParaRPr>
          </a:p>
        </p:txBody>
      </p:sp>
    </p:spTree>
    <p:extLst>
      <p:ext uri="{BB962C8B-B14F-4D97-AF65-F5344CB8AC3E}">
        <p14:creationId xmlns:p14="http://schemas.microsoft.com/office/powerpoint/2010/main" val="6324232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26607"/>
            <a:ext cx="9143999"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a:latin typeface="Arial Black" panose="020B0A04020102020204" pitchFamily="34" charset="0"/>
              </a:rPr>
              <a:t>C’est par amour qu’il intervient pour eux dans l’histoire</a:t>
            </a:r>
          </a:p>
        </p:txBody>
      </p:sp>
      <p:sp>
        <p:nvSpPr>
          <p:cNvPr id="4" name="Rectangle 3"/>
          <p:cNvSpPr/>
          <p:nvPr/>
        </p:nvSpPr>
        <p:spPr>
          <a:xfrm>
            <a:off x="0" y="1543705"/>
            <a:ext cx="9053847" cy="3539430"/>
          </a:xfrm>
          <a:prstGeom prst="rect">
            <a:avLst/>
          </a:prstGeom>
        </p:spPr>
        <p:txBody>
          <a:bodyPr wrap="square">
            <a:spAutoFit/>
          </a:bodyPr>
          <a:lstStyle/>
          <a:p>
            <a:pPr algn="just"/>
            <a:r>
              <a:rPr lang="fr-FR" sz="3200" dirty="0" smtClean="0">
                <a:latin typeface="Arial Black" panose="020B0A04020102020204" pitchFamily="34" charset="0"/>
              </a:rPr>
              <a:t>Deutéronome 4.37</a:t>
            </a:r>
          </a:p>
          <a:p>
            <a:pPr algn="just"/>
            <a:endParaRPr lang="fr-FR" sz="3200" dirty="0" smtClean="0">
              <a:latin typeface="Arial Black" panose="020B0A04020102020204" pitchFamily="34" charset="0"/>
            </a:endParaRPr>
          </a:p>
          <a:p>
            <a:pPr algn="just"/>
            <a:r>
              <a:rPr lang="fr-FR" sz="3200" dirty="0">
                <a:latin typeface="Arial Black" panose="020B0A04020102020204" pitchFamily="34" charset="0"/>
              </a:rPr>
              <a:t> Il a aimé tes pères, et il a choisi leur postérité après eux ; il t’a fait lui-même sortir d’Egypte par sa grande puissance ;</a:t>
            </a:r>
          </a:p>
          <a:p>
            <a:pPr algn="just"/>
            <a:endParaRPr lang="fr-FR" sz="3200" dirty="0">
              <a:latin typeface="Arial Black" panose="020B0A04020102020204" pitchFamily="34" charset="0"/>
            </a:endParaRPr>
          </a:p>
        </p:txBody>
      </p:sp>
    </p:spTree>
    <p:extLst>
      <p:ext uri="{BB962C8B-B14F-4D97-AF65-F5344CB8AC3E}">
        <p14:creationId xmlns:p14="http://schemas.microsoft.com/office/powerpoint/2010/main" val="20608730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26607"/>
            <a:ext cx="9143999"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a:latin typeface="Arial Black" panose="020B0A04020102020204" pitchFamily="34" charset="0"/>
              </a:rPr>
              <a:t>C’est par amour qu’il les sauve et pardonne leurs péchés </a:t>
            </a:r>
            <a:endParaRPr lang="fr-FR" sz="3600" dirty="0" smtClean="0">
              <a:latin typeface="Arial Black" panose="020B0A04020102020204" pitchFamily="34" charset="0"/>
            </a:endParaRPr>
          </a:p>
        </p:txBody>
      </p:sp>
      <p:sp>
        <p:nvSpPr>
          <p:cNvPr id="4" name="Rectangle 3"/>
          <p:cNvSpPr/>
          <p:nvPr/>
        </p:nvSpPr>
        <p:spPr>
          <a:xfrm>
            <a:off x="0" y="1543705"/>
            <a:ext cx="9053847" cy="2554545"/>
          </a:xfrm>
          <a:prstGeom prst="rect">
            <a:avLst/>
          </a:prstGeom>
        </p:spPr>
        <p:txBody>
          <a:bodyPr wrap="square">
            <a:spAutoFit/>
          </a:bodyPr>
          <a:lstStyle/>
          <a:p>
            <a:pPr algn="just"/>
            <a:r>
              <a:rPr lang="fr-FR" sz="3200" dirty="0" smtClean="0">
                <a:latin typeface="Arial Black" panose="020B0A04020102020204" pitchFamily="34" charset="0"/>
              </a:rPr>
              <a:t>Psaume 86.5</a:t>
            </a:r>
          </a:p>
          <a:p>
            <a:pPr algn="just"/>
            <a:endParaRPr lang="fr-FR" sz="3200" dirty="0">
              <a:latin typeface="Arial Black" panose="020B0A04020102020204" pitchFamily="34" charset="0"/>
            </a:endParaRPr>
          </a:p>
          <a:p>
            <a:pPr algn="just"/>
            <a:r>
              <a:rPr lang="fr-FR" sz="3200" dirty="0">
                <a:latin typeface="Arial Black" panose="020B0A04020102020204" pitchFamily="34" charset="0"/>
              </a:rPr>
              <a:t>Car tu es bon, Seigneur, tu pardonnes, Tu es plein d’amour pour tous ceux qui t’invoquent</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37355951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26607"/>
            <a:ext cx="9143999"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t>
            </a:r>
            <a:r>
              <a:rPr lang="fr-FR" sz="3600" dirty="0" smtClean="0">
                <a:latin typeface="Arial Black" panose="020B0A04020102020204" pitchFamily="34" charset="0"/>
              </a:rPr>
              <a:t>amour de Dieu a été manifesté</a:t>
            </a:r>
          </a:p>
          <a:p>
            <a:pPr algn="ctr"/>
            <a:r>
              <a:rPr lang="fr-FR" sz="3600" dirty="0" smtClean="0">
                <a:latin typeface="Arial Black" panose="020B0A04020102020204" pitchFamily="34" charset="0"/>
              </a:rPr>
              <a:t>Pour les hommes</a:t>
            </a:r>
            <a:endParaRPr lang="fr-FR" sz="3600" dirty="0" smtClean="0">
              <a:latin typeface="Arial Black" panose="020B0A04020102020204" pitchFamily="34" charset="0"/>
            </a:endParaRPr>
          </a:p>
        </p:txBody>
      </p:sp>
      <p:sp>
        <p:nvSpPr>
          <p:cNvPr id="4" name="Rectangle 3"/>
          <p:cNvSpPr/>
          <p:nvPr/>
        </p:nvSpPr>
        <p:spPr>
          <a:xfrm>
            <a:off x="0" y="1543705"/>
            <a:ext cx="9053847" cy="2554545"/>
          </a:xfrm>
          <a:prstGeom prst="rect">
            <a:avLst/>
          </a:prstGeom>
        </p:spPr>
        <p:txBody>
          <a:bodyPr wrap="square">
            <a:spAutoFit/>
          </a:bodyPr>
          <a:lstStyle/>
          <a:p>
            <a:pPr algn="just"/>
            <a:r>
              <a:rPr lang="fr-FR" sz="3200" dirty="0" smtClean="0">
                <a:latin typeface="Arial Black" panose="020B0A04020102020204" pitchFamily="34" charset="0"/>
              </a:rPr>
              <a:t>Deutéronome 8.5</a:t>
            </a:r>
          </a:p>
          <a:p>
            <a:pPr algn="just"/>
            <a:endParaRPr lang="fr-FR" sz="3200" dirty="0" smtClean="0">
              <a:latin typeface="Arial Black" panose="020B0A04020102020204" pitchFamily="34" charset="0"/>
            </a:endParaRPr>
          </a:p>
          <a:p>
            <a:pPr algn="just"/>
            <a:r>
              <a:rPr lang="fr-FR" sz="3200" dirty="0">
                <a:latin typeface="Arial Black" panose="020B0A04020102020204" pitchFamily="34" charset="0"/>
              </a:rPr>
              <a:t>Reconnais en ton cœur que l’Eternel, ton Dieu, te châtie comme un homme châtie son enfant</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17557000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9" y="2034826"/>
            <a:ext cx="8886421" cy="92333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5400" dirty="0" smtClean="0">
                <a:latin typeface="Arial Black" panose="020B0A04020102020204" pitchFamily="34" charset="0"/>
              </a:rPr>
              <a:t>1 Pierre 1.13-16</a:t>
            </a:r>
            <a:endParaRPr lang="fr-FR" sz="5400" dirty="0">
              <a:latin typeface="Arial Black" panose="020B0A04020102020204" pitchFamily="34" charset="0"/>
            </a:endParaRPr>
          </a:p>
        </p:txBody>
      </p:sp>
    </p:spTree>
    <p:extLst>
      <p:ext uri="{BB962C8B-B14F-4D97-AF65-F5344CB8AC3E}">
        <p14:creationId xmlns:p14="http://schemas.microsoft.com/office/powerpoint/2010/main" val="2269403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26607"/>
            <a:ext cx="9143999"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t>
            </a:r>
            <a:r>
              <a:rPr lang="fr-FR" sz="3600" dirty="0" smtClean="0">
                <a:latin typeface="Arial Black" panose="020B0A04020102020204" pitchFamily="34" charset="0"/>
              </a:rPr>
              <a:t>amour de Dieu a été manifesté</a:t>
            </a:r>
          </a:p>
          <a:p>
            <a:pPr algn="ctr"/>
            <a:r>
              <a:rPr lang="fr-FR" sz="3600" dirty="0" smtClean="0">
                <a:latin typeface="Arial Black" panose="020B0A04020102020204" pitchFamily="34" charset="0"/>
              </a:rPr>
              <a:t>Pour les hommes</a:t>
            </a:r>
            <a:endParaRPr lang="fr-FR" sz="3600" dirty="0" smtClean="0">
              <a:latin typeface="Arial Black" panose="020B0A04020102020204" pitchFamily="34" charset="0"/>
            </a:endParaRPr>
          </a:p>
        </p:txBody>
      </p:sp>
      <p:sp>
        <p:nvSpPr>
          <p:cNvPr id="4" name="Rectangle 3"/>
          <p:cNvSpPr/>
          <p:nvPr/>
        </p:nvSpPr>
        <p:spPr>
          <a:xfrm>
            <a:off x="1" y="1878555"/>
            <a:ext cx="9053847" cy="3046988"/>
          </a:xfrm>
          <a:prstGeom prst="rect">
            <a:avLst/>
          </a:prstGeom>
        </p:spPr>
        <p:txBody>
          <a:bodyPr wrap="square">
            <a:spAutoFit/>
          </a:bodyPr>
          <a:lstStyle/>
          <a:p>
            <a:pPr algn="just"/>
            <a:r>
              <a:rPr lang="fr-FR" sz="3200" dirty="0">
                <a:latin typeface="Arial Black" panose="020B0A04020102020204" pitchFamily="34" charset="0"/>
              </a:rPr>
              <a:t>1 Jean </a:t>
            </a:r>
            <a:r>
              <a:rPr lang="fr-FR" sz="3200" dirty="0" smtClean="0">
                <a:latin typeface="Arial Black" panose="020B0A04020102020204" pitchFamily="34" charset="0"/>
              </a:rPr>
              <a:t>4.9</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L’amour </a:t>
            </a:r>
            <a:r>
              <a:rPr lang="fr-FR" sz="3200" dirty="0">
                <a:latin typeface="Arial Black" panose="020B0A04020102020204" pitchFamily="34" charset="0"/>
              </a:rPr>
              <a:t>de Dieu a été manifesté envers nous en ce que Dieu a envoyé son Fils unique dans le monde, afin que nous vivions par lui.</a:t>
            </a:r>
          </a:p>
        </p:txBody>
      </p:sp>
    </p:spTree>
    <p:extLst>
      <p:ext uri="{BB962C8B-B14F-4D97-AF65-F5344CB8AC3E}">
        <p14:creationId xmlns:p14="http://schemas.microsoft.com/office/powerpoint/2010/main" val="8618917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21960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2" y="399209"/>
            <a:ext cx="8886421" cy="5016758"/>
          </a:xfrm>
          <a:prstGeom prst="rect">
            <a:avLst/>
          </a:prstGeom>
        </p:spPr>
        <p:txBody>
          <a:bodyPr wrap="square">
            <a:spAutoFit/>
          </a:bodyPr>
          <a:lstStyle/>
          <a:p>
            <a:pPr algn="just"/>
            <a:r>
              <a:rPr lang="fr-FR" sz="3200" dirty="0" smtClean="0">
                <a:latin typeface="Arial Black" panose="020B0A04020102020204" pitchFamily="34" charset="0"/>
              </a:rPr>
              <a:t>C’est pourquoi, ceignez les reins de votre entendement, soyez sobres, et ayez une entière espérance dans la grâce qui vous sera apportée, lorsque Jésus-Christ apparaîtra.</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Comme des enfants obéissants, ne vous conformez pas aux convoitises que vous aviez autrefois, quand vous étiez dans l’ignorance.</a:t>
            </a:r>
          </a:p>
        </p:txBody>
      </p:sp>
    </p:spTree>
    <p:extLst>
      <p:ext uri="{BB962C8B-B14F-4D97-AF65-F5344CB8AC3E}">
        <p14:creationId xmlns:p14="http://schemas.microsoft.com/office/powerpoint/2010/main" val="888146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772696"/>
            <a:ext cx="8886421" cy="2554545"/>
          </a:xfrm>
          <a:prstGeom prst="rect">
            <a:avLst/>
          </a:prstGeom>
        </p:spPr>
        <p:txBody>
          <a:bodyPr wrap="square">
            <a:spAutoFit/>
          </a:bodyPr>
          <a:lstStyle/>
          <a:p>
            <a:pPr algn="just"/>
            <a:r>
              <a:rPr lang="fr-FR" sz="3200" dirty="0" smtClean="0">
                <a:latin typeface="Arial Black" panose="020B0A04020102020204" pitchFamily="34" charset="0"/>
              </a:rPr>
              <a:t>Mais, puisque celui qui vous a appelés est saint, vous aussi soyez saints dans toute votre conduite, selon qu’il est écrit : Vous serez saints, car je suis saint.</a:t>
            </a:r>
          </a:p>
        </p:txBody>
      </p:sp>
    </p:spTree>
    <p:extLst>
      <p:ext uri="{BB962C8B-B14F-4D97-AF65-F5344CB8AC3E}">
        <p14:creationId xmlns:p14="http://schemas.microsoft.com/office/powerpoint/2010/main" val="707290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270420"/>
            <a:ext cx="8886421"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Vous serez saints, car je suis saint</a:t>
            </a:r>
          </a:p>
        </p:txBody>
      </p:sp>
      <p:sp>
        <p:nvSpPr>
          <p:cNvPr id="3" name="Rectangle 2"/>
          <p:cNvSpPr/>
          <p:nvPr/>
        </p:nvSpPr>
        <p:spPr>
          <a:xfrm>
            <a:off x="103030" y="1285705"/>
            <a:ext cx="8886421" cy="4832092"/>
          </a:xfrm>
          <a:prstGeom prst="rect">
            <a:avLst/>
          </a:prstGeom>
        </p:spPr>
        <p:txBody>
          <a:bodyPr wrap="square">
            <a:spAutoFit/>
          </a:bodyPr>
          <a:lstStyle/>
          <a:p>
            <a:pPr algn="just"/>
            <a:r>
              <a:rPr lang="fr-FR" sz="2800" dirty="0" smtClean="0">
                <a:latin typeface="Arial Black" panose="020B0A04020102020204" pitchFamily="34" charset="0"/>
              </a:rPr>
              <a:t>Lévitique 20.26</a:t>
            </a:r>
          </a:p>
          <a:p>
            <a:pPr algn="just"/>
            <a:r>
              <a:rPr lang="fr-FR" sz="2800" dirty="0" smtClean="0">
                <a:latin typeface="Arial Black" panose="020B0A04020102020204" pitchFamily="34" charset="0"/>
              </a:rPr>
              <a:t>Vous serez saints pour moi, car je suis saint, moi, l’Eternel ; je vous ai séparés des peuples, afin que vous soyez à moi.</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Jean 17.14-15</a:t>
            </a:r>
          </a:p>
          <a:p>
            <a:pPr algn="just"/>
            <a:r>
              <a:rPr lang="fr-FR" sz="2800" dirty="0" smtClean="0">
                <a:latin typeface="Arial Black" panose="020B0A04020102020204" pitchFamily="34" charset="0"/>
              </a:rPr>
              <a:t>Je leur ai donné ta parole ; et le monde les a haïs, parce qu’ils ne sont pas du monde, comme moi je ne suis pas du monde. Je ne te prie pas de les ôter du monde, mais de les préserver du mal.</a:t>
            </a:r>
          </a:p>
        </p:txBody>
      </p:sp>
    </p:spTree>
    <p:extLst>
      <p:ext uri="{BB962C8B-B14F-4D97-AF65-F5344CB8AC3E}">
        <p14:creationId xmlns:p14="http://schemas.microsoft.com/office/powerpoint/2010/main" val="768367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914364"/>
            <a:ext cx="8886421"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800" dirty="0" smtClean="0">
                <a:latin typeface="Arial Black" panose="020B0A04020102020204" pitchFamily="34" charset="0"/>
              </a:rPr>
              <a:t>Vivre une vie à la gloire de Dieu</a:t>
            </a:r>
          </a:p>
        </p:txBody>
      </p:sp>
    </p:spTree>
    <p:extLst>
      <p:ext uri="{BB962C8B-B14F-4D97-AF65-F5344CB8AC3E}">
        <p14:creationId xmlns:p14="http://schemas.microsoft.com/office/powerpoint/2010/main" val="559382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32" y="124233"/>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Porter du fruit</a:t>
            </a:r>
          </a:p>
        </p:txBody>
      </p:sp>
      <p:sp>
        <p:nvSpPr>
          <p:cNvPr id="5" name="Rectangle 4"/>
          <p:cNvSpPr/>
          <p:nvPr/>
        </p:nvSpPr>
        <p:spPr>
          <a:xfrm>
            <a:off x="-2" y="881276"/>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joie</a:t>
            </a:r>
          </a:p>
        </p:txBody>
      </p:sp>
      <p:sp>
        <p:nvSpPr>
          <p:cNvPr id="6" name="Rectangle 5"/>
          <p:cNvSpPr/>
          <p:nvPr/>
        </p:nvSpPr>
        <p:spPr>
          <a:xfrm>
            <a:off x="10732" y="2404095"/>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patience</a:t>
            </a:r>
          </a:p>
        </p:txBody>
      </p:sp>
      <p:sp>
        <p:nvSpPr>
          <p:cNvPr id="7" name="Rectangle 6"/>
          <p:cNvSpPr/>
          <p:nvPr/>
        </p:nvSpPr>
        <p:spPr>
          <a:xfrm>
            <a:off x="-3" y="1642521"/>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douceur</a:t>
            </a:r>
          </a:p>
        </p:txBody>
      </p:sp>
      <p:sp>
        <p:nvSpPr>
          <p:cNvPr id="8" name="Rectangle 7"/>
          <p:cNvSpPr/>
          <p:nvPr/>
        </p:nvSpPr>
        <p:spPr>
          <a:xfrm>
            <a:off x="-4" y="3172253"/>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paix</a:t>
            </a:r>
          </a:p>
        </p:txBody>
      </p:sp>
      <p:sp>
        <p:nvSpPr>
          <p:cNvPr id="9" name="Rectangle 8"/>
          <p:cNvSpPr/>
          <p:nvPr/>
        </p:nvSpPr>
        <p:spPr>
          <a:xfrm>
            <a:off x="-5" y="3946411"/>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tempérance/maitrise de soi</a:t>
            </a:r>
          </a:p>
        </p:txBody>
      </p:sp>
      <p:sp>
        <p:nvSpPr>
          <p:cNvPr id="10" name="Rectangle 9"/>
          <p:cNvSpPr/>
          <p:nvPr/>
        </p:nvSpPr>
        <p:spPr>
          <a:xfrm>
            <a:off x="10732" y="4789938"/>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bonté/la bénignité</a:t>
            </a:r>
          </a:p>
        </p:txBody>
      </p:sp>
      <p:sp>
        <p:nvSpPr>
          <p:cNvPr id="11" name="Rectangle 10"/>
          <p:cNvSpPr/>
          <p:nvPr/>
        </p:nvSpPr>
        <p:spPr>
          <a:xfrm>
            <a:off x="-6" y="5591057"/>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fidélité</a:t>
            </a:r>
          </a:p>
        </p:txBody>
      </p:sp>
    </p:spTree>
    <p:extLst>
      <p:ext uri="{BB962C8B-B14F-4D97-AF65-F5344CB8AC3E}">
        <p14:creationId xmlns:p14="http://schemas.microsoft.com/office/powerpoint/2010/main" val="549498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9" y="798455"/>
            <a:ext cx="8886421"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800" dirty="0" smtClean="0">
                <a:latin typeface="Arial Black" panose="020B0A04020102020204" pitchFamily="34" charset="0"/>
              </a:rPr>
              <a:t>Vivre une vie à la gloire de Dieu</a:t>
            </a:r>
          </a:p>
        </p:txBody>
      </p:sp>
      <p:sp>
        <p:nvSpPr>
          <p:cNvPr id="3" name="Rectangle 2"/>
          <p:cNvSpPr/>
          <p:nvPr/>
        </p:nvSpPr>
        <p:spPr>
          <a:xfrm>
            <a:off x="1" y="2766777"/>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L’amour</a:t>
            </a:r>
          </a:p>
        </p:txBody>
      </p:sp>
    </p:spTree>
    <p:extLst>
      <p:ext uri="{BB962C8B-B14F-4D97-AF65-F5344CB8AC3E}">
        <p14:creationId xmlns:p14="http://schemas.microsoft.com/office/powerpoint/2010/main" val="2105073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26607"/>
            <a:ext cx="9143999"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3600" dirty="0" smtClean="0">
                <a:latin typeface="Arial Black" panose="020B0A04020102020204" pitchFamily="34" charset="0"/>
              </a:rPr>
              <a:t>L’amour de Christ</a:t>
            </a:r>
          </a:p>
        </p:txBody>
      </p:sp>
      <p:sp>
        <p:nvSpPr>
          <p:cNvPr id="5" name="Rectangle 4"/>
          <p:cNvSpPr/>
          <p:nvPr/>
        </p:nvSpPr>
        <p:spPr>
          <a:xfrm>
            <a:off x="1" y="922951"/>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L’amour de Christ est Divin</a:t>
            </a:r>
          </a:p>
        </p:txBody>
      </p:sp>
      <p:sp>
        <p:nvSpPr>
          <p:cNvPr id="6" name="Rectangle 5"/>
          <p:cNvSpPr/>
          <p:nvPr/>
        </p:nvSpPr>
        <p:spPr>
          <a:xfrm>
            <a:off x="1" y="1839497"/>
            <a:ext cx="9143999"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L’amour de Christ est riche d’abnégation</a:t>
            </a:r>
          </a:p>
        </p:txBody>
      </p:sp>
      <p:sp>
        <p:nvSpPr>
          <p:cNvPr id="7" name="Rectangle 6"/>
          <p:cNvSpPr/>
          <p:nvPr/>
        </p:nvSpPr>
        <p:spPr>
          <a:xfrm>
            <a:off x="1" y="3176754"/>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L’amour de Christ est entier</a:t>
            </a:r>
          </a:p>
        </p:txBody>
      </p:sp>
      <p:sp>
        <p:nvSpPr>
          <p:cNvPr id="8" name="Rectangle 7"/>
          <p:cNvSpPr/>
          <p:nvPr/>
        </p:nvSpPr>
        <p:spPr>
          <a:xfrm>
            <a:off x="1" y="3960013"/>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L’amour de Christ est inestimable</a:t>
            </a:r>
          </a:p>
        </p:txBody>
      </p:sp>
      <p:sp>
        <p:nvSpPr>
          <p:cNvPr id="9" name="Rectangle 8"/>
          <p:cNvSpPr/>
          <p:nvPr/>
        </p:nvSpPr>
        <p:spPr>
          <a:xfrm>
            <a:off x="1" y="4889644"/>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Christ a manifesté son amour</a:t>
            </a:r>
          </a:p>
        </p:txBody>
      </p:sp>
    </p:spTree>
    <p:extLst>
      <p:ext uri="{BB962C8B-B14F-4D97-AF65-F5344CB8AC3E}">
        <p14:creationId xmlns:p14="http://schemas.microsoft.com/office/powerpoint/2010/main" val="124168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567</TotalTime>
  <Words>538</Words>
  <Application>Microsoft Office PowerPoint</Application>
  <PresentationFormat>Affichage à l'écran (4:3)</PresentationFormat>
  <Paragraphs>70</Paragraphs>
  <Slides>21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21</vt:i4>
      </vt:variant>
    </vt:vector>
  </HeadingPairs>
  <TitlesOfParts>
    <vt:vector size="26" baseType="lpstr">
      <vt:lpstr>Arial</vt:lpstr>
      <vt:lpstr>Arial Black</vt:lpstr>
      <vt:lpstr>Calibri</vt:lpstr>
      <vt:lpstr>Calibri Light</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Compte Microsoft</dc:creator>
  <cp:lastModifiedBy>ADD MONTAUBAN</cp:lastModifiedBy>
  <cp:revision>66</cp:revision>
  <dcterms:created xsi:type="dcterms:W3CDTF">2016-06-19T05:15:59Z</dcterms:created>
  <dcterms:modified xsi:type="dcterms:W3CDTF">2016-09-04T07:28:24Z</dcterms:modified>
</cp:coreProperties>
</file>