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82" r:id="rId3"/>
    <p:sldId id="283" r:id="rId4"/>
    <p:sldId id="284" r:id="rId5"/>
    <p:sldId id="285" r:id="rId6"/>
    <p:sldId id="280" r:id="rId7"/>
    <p:sldId id="261" r:id="rId8"/>
    <p:sldId id="259" r:id="rId9"/>
    <p:sldId id="260" r:id="rId10"/>
    <p:sldId id="262" r:id="rId11"/>
    <p:sldId id="263" r:id="rId12"/>
    <p:sldId id="264" r:id="rId13"/>
    <p:sldId id="265" r:id="rId14"/>
    <p:sldId id="266" r:id="rId15"/>
    <p:sldId id="271" r:id="rId16"/>
    <p:sldId id="272" r:id="rId17"/>
    <p:sldId id="274" r:id="rId18"/>
    <p:sldId id="275" r:id="rId19"/>
    <p:sldId id="273" r:id="rId20"/>
    <p:sldId id="276" r:id="rId21"/>
    <p:sldId id="278" r:id="rId22"/>
    <p:sldId id="277" r:id="rId23"/>
    <p:sldId id="279" r:id="rId24"/>
    <p:sldId id="281"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12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fr-FR" smtClean="0"/>
              <a:t>Modifiez le style du titre</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10C2907E-2D38-4476-85F5-8C32FFA229E4}" type="datetimeFigureOut">
              <a:rPr lang="fr-FR" smtClean="0"/>
              <a:t>04/11/2018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3270145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04/11/2018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4100265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04/11/2018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2556314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fr-FR" smtClean="0"/>
              <a:t>Modifiez le style du titre</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04/11/2018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143243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fr-FR" smtClean="0"/>
              <a:t>Modifiez le style du titre</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04/11/2018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8775859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fr-FR" smtClean="0"/>
              <a:t>Modifiez le style du titre</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10C2907E-2D38-4476-85F5-8C32FFA229E4}" type="datetimeFigureOut">
              <a:rPr lang="fr-FR" smtClean="0"/>
              <a:t>04/11/2018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3500548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fr-FR" smtClean="0"/>
              <a:t>Modifiez le style du titre</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3" name="Date Placeholder 2"/>
          <p:cNvSpPr>
            <a:spLocks noGrp="1"/>
          </p:cNvSpPr>
          <p:nvPr>
            <p:ph type="dt" sz="half" idx="10"/>
          </p:nvPr>
        </p:nvSpPr>
        <p:spPr/>
        <p:txBody>
          <a:bodyPr/>
          <a:lstStyle/>
          <a:p>
            <a:fld id="{10C2907E-2D38-4476-85F5-8C32FFA229E4}" type="datetimeFigureOut">
              <a:rPr lang="fr-FR" smtClean="0"/>
              <a:t>04/11/2018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1534534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0C2907E-2D38-4476-85F5-8C32FFA229E4}" type="datetimeFigureOut">
              <a:rPr lang="fr-FR" smtClean="0"/>
              <a:t>04/11/2018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178024012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fr-FR" smtClean="0"/>
              <a:t>Modifiez le style du titre</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0C2907E-2D38-4476-85F5-8C32FFA229E4}" type="datetimeFigureOut">
              <a:rPr lang="fr-FR" smtClean="0"/>
              <a:t>04/11/2018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9278638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0C2907E-2D38-4476-85F5-8C32FFA229E4}" type="datetimeFigureOut">
              <a:rPr lang="fr-FR" smtClean="0"/>
              <a:t>04/11/2018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725239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fr-FR" smtClean="0"/>
              <a:t>Modifiez le style du titre</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10C2907E-2D38-4476-85F5-8C32FFA229E4}" type="datetimeFigureOut">
              <a:rPr lang="fr-FR" smtClean="0"/>
              <a:t>04/11/2018</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3710364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smtClean="0"/>
              <a:t>Modifiez le style du titre</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10C2907E-2D38-4476-85F5-8C32FFA229E4}" type="datetimeFigureOut">
              <a:rPr lang="fr-FR" smtClean="0"/>
              <a:t>04/11/2018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1316186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2" name="Content Placeholder 3"/>
          <p:cNvSpPr>
            <a:spLocks noGrp="1"/>
          </p:cNvSpPr>
          <p:nvPr>
            <p:ph sz="quarter" idx="13"/>
          </p:nvPr>
        </p:nvSpPr>
        <p:spPr>
          <a:xfrm>
            <a:off x="685331" y="3051013"/>
            <a:ext cx="3829520"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3" name="Content Placeholder 5"/>
          <p:cNvSpPr>
            <a:spLocks noGrp="1"/>
          </p:cNvSpPr>
          <p:nvPr>
            <p:ph sz="quarter" idx="14"/>
          </p:nvPr>
        </p:nvSpPr>
        <p:spPr>
          <a:xfrm>
            <a:off x="4629150" y="3051013"/>
            <a:ext cx="3829051" cy="2740187"/>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10C2907E-2D38-4476-85F5-8C32FFA229E4}" type="datetimeFigureOut">
              <a:rPr lang="fr-FR" smtClean="0"/>
              <a:t>04/11/2018</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29832008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10C2907E-2D38-4476-85F5-8C32FFA229E4}" type="datetimeFigureOut">
              <a:rPr lang="fr-FR" smtClean="0"/>
              <a:t>04/11/2018</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202466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10C2907E-2D38-4476-85F5-8C32FFA229E4}" type="datetimeFigureOut">
              <a:rPr lang="fr-FR" smtClean="0"/>
              <a:t>04/11/2018</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2466976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fr-FR" smtClean="0"/>
              <a:t>Modifiez le style du titre</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04/11/2018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1265512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10C2907E-2D38-4476-85F5-8C32FFA229E4}" type="datetimeFigureOut">
              <a:rPr lang="fr-FR" smtClean="0"/>
              <a:t>04/11/2018</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7F17B8D6-0E21-46C8-829F-A2300A95A455}" type="slidenum">
              <a:rPr lang="fr-FR" smtClean="0"/>
              <a:t>‹N°›</a:t>
            </a:fld>
            <a:endParaRPr lang="fr-FR"/>
          </a:p>
        </p:txBody>
      </p:sp>
    </p:spTree>
    <p:extLst>
      <p:ext uri="{BB962C8B-B14F-4D97-AF65-F5344CB8AC3E}">
        <p14:creationId xmlns:p14="http://schemas.microsoft.com/office/powerpoint/2010/main" val="3385778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10C2907E-2D38-4476-85F5-8C32FFA229E4}" type="datetimeFigureOut">
              <a:rPr lang="fr-FR" smtClean="0"/>
              <a:t>04/11/2018</a:t>
            </a:fld>
            <a:endParaRPr lang="fr-FR"/>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lang="fr-FR"/>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7F17B8D6-0E21-46C8-829F-A2300A95A455}" type="slidenum">
              <a:rPr lang="fr-FR" smtClean="0"/>
              <a:t>‹N°›</a:t>
            </a:fld>
            <a:endParaRPr lang="fr-FR"/>
          </a:p>
        </p:txBody>
      </p:sp>
    </p:spTree>
    <p:extLst>
      <p:ext uri="{BB962C8B-B14F-4D97-AF65-F5344CB8AC3E}">
        <p14:creationId xmlns:p14="http://schemas.microsoft.com/office/powerpoint/2010/main" val="329312616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2959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5153" y="687039"/>
            <a:ext cx="8686800" cy="5016758"/>
          </a:xfrm>
          <a:prstGeom prst="rect">
            <a:avLst/>
          </a:prstGeom>
        </p:spPr>
        <p:txBody>
          <a:bodyPr wrap="square">
            <a:spAutoFit/>
          </a:bodyPr>
          <a:lstStyle/>
          <a:p>
            <a:pPr algn="just"/>
            <a:r>
              <a:rPr lang="fr-FR" sz="3200" dirty="0" smtClean="0"/>
              <a:t>L’Eternel lui dit : Mais je serai avec toi, et tu battras Madian comme un seul homme.</a:t>
            </a:r>
          </a:p>
          <a:p>
            <a:pPr algn="just"/>
            <a:r>
              <a:rPr lang="fr-FR" sz="3200" dirty="0" smtClean="0"/>
              <a:t>Gédéon lui dit : Si j’ai trouvé grâce à tes yeux, donne-moi un signe pour montrer que c’est toi qui me parles. Ne t’éloigne point d’ici jusqu’à ce que je revienne auprès de toi, que j’apporte mon offrande, et que je la dépose devant toi. Et l’Eternel dit : Je resterai jusqu’à ce que tu reviennes.</a:t>
            </a:r>
          </a:p>
        </p:txBody>
      </p:sp>
    </p:spTree>
    <p:extLst>
      <p:ext uri="{BB962C8B-B14F-4D97-AF65-F5344CB8AC3E}">
        <p14:creationId xmlns:p14="http://schemas.microsoft.com/office/powerpoint/2010/main" val="39734494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1133"/>
            <a:ext cx="8686800" cy="4031873"/>
          </a:xfrm>
          <a:prstGeom prst="rect">
            <a:avLst/>
          </a:prstGeom>
        </p:spPr>
        <p:txBody>
          <a:bodyPr wrap="square">
            <a:spAutoFit/>
          </a:bodyPr>
          <a:lstStyle/>
          <a:p>
            <a:pPr algn="just"/>
            <a:r>
              <a:rPr lang="fr-FR" sz="3200" dirty="0" smtClean="0"/>
              <a:t>Gédéon entra, prépara un chevreau, et fit avec un </a:t>
            </a:r>
            <a:r>
              <a:rPr lang="fr-FR" sz="3200" dirty="0" err="1" smtClean="0"/>
              <a:t>épha</a:t>
            </a:r>
            <a:r>
              <a:rPr lang="fr-FR" sz="3200" dirty="0" smtClean="0"/>
              <a:t> de farine des pains sans levain. Il mit la chair dans un panier et le jus dans un pot, les lui apporta sous le térébinthe, et les présenta.</a:t>
            </a:r>
          </a:p>
          <a:p>
            <a:pPr algn="just"/>
            <a:r>
              <a:rPr lang="fr-FR" sz="3200" dirty="0" smtClean="0"/>
              <a:t>L’ange de Dieu lui dit : Prends la chair et les pains sans levain, pose-les sur ce rocher, et répands le jus. Et il fit ainsi.</a:t>
            </a:r>
          </a:p>
        </p:txBody>
      </p:sp>
    </p:spTree>
    <p:extLst>
      <p:ext uri="{BB962C8B-B14F-4D97-AF65-F5344CB8AC3E}">
        <p14:creationId xmlns:p14="http://schemas.microsoft.com/office/powerpoint/2010/main" val="3358052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1133"/>
            <a:ext cx="8686800" cy="3046988"/>
          </a:xfrm>
          <a:prstGeom prst="rect">
            <a:avLst/>
          </a:prstGeom>
        </p:spPr>
        <p:txBody>
          <a:bodyPr wrap="square">
            <a:spAutoFit/>
          </a:bodyPr>
          <a:lstStyle/>
          <a:p>
            <a:pPr algn="just"/>
            <a:r>
              <a:rPr lang="fr-FR" sz="3200" dirty="0" smtClean="0"/>
              <a:t>L’ange de l’Eternel avança l’extrémité du bâton qu’il avait à la main, et toucha la chair et les pains sans levain. Alors il s’éleva du rocher un feu qui consuma la chair et les pains sans levain. Et l’ange de l’Eternel disparut à ses yeux.</a:t>
            </a:r>
          </a:p>
        </p:txBody>
      </p:sp>
    </p:spTree>
    <p:extLst>
      <p:ext uri="{BB962C8B-B14F-4D97-AF65-F5344CB8AC3E}">
        <p14:creationId xmlns:p14="http://schemas.microsoft.com/office/powerpoint/2010/main" val="41426317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1133"/>
            <a:ext cx="8686800" cy="3046988"/>
          </a:xfrm>
          <a:prstGeom prst="rect">
            <a:avLst/>
          </a:prstGeom>
        </p:spPr>
        <p:txBody>
          <a:bodyPr wrap="square">
            <a:spAutoFit/>
          </a:bodyPr>
          <a:lstStyle/>
          <a:p>
            <a:pPr algn="just"/>
            <a:r>
              <a:rPr lang="fr-FR" sz="3200" dirty="0" smtClean="0"/>
              <a:t>Gédéon, voyant que c’était l’ange de l’Eternel, dit : Malheur à moi, Seigneur Eternel ! car j’ai vu l’ange de l’Eternel face à face.</a:t>
            </a:r>
          </a:p>
          <a:p>
            <a:pPr algn="just"/>
            <a:r>
              <a:rPr lang="fr-FR" sz="3200" dirty="0" smtClean="0"/>
              <a:t>Et l’Eternel lui dit : Sois en paix, ne crains point, tu ne mourras pas.</a:t>
            </a:r>
          </a:p>
        </p:txBody>
      </p:sp>
    </p:spTree>
    <p:extLst>
      <p:ext uri="{BB962C8B-B14F-4D97-AF65-F5344CB8AC3E}">
        <p14:creationId xmlns:p14="http://schemas.microsoft.com/office/powerpoint/2010/main" val="2270184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1133"/>
            <a:ext cx="8686800" cy="2062103"/>
          </a:xfrm>
          <a:prstGeom prst="rect">
            <a:avLst/>
          </a:prstGeom>
        </p:spPr>
        <p:txBody>
          <a:bodyPr wrap="square">
            <a:spAutoFit/>
          </a:bodyPr>
          <a:lstStyle/>
          <a:p>
            <a:pPr algn="just"/>
            <a:r>
              <a:rPr lang="fr-FR" sz="3200" dirty="0" smtClean="0"/>
              <a:t>Gédéon bâtit là un autel à l’Eternel, et lui donna pour nom l’Eternel paix: il existe encore aujourd’hui à </a:t>
            </a:r>
            <a:r>
              <a:rPr lang="fr-FR" sz="3200" dirty="0" err="1" smtClean="0"/>
              <a:t>Ophra</a:t>
            </a:r>
            <a:r>
              <a:rPr lang="fr-FR" sz="3200" dirty="0" smtClean="0"/>
              <a:t>, qui appartenait à la famille d’</a:t>
            </a:r>
            <a:r>
              <a:rPr lang="fr-FR" sz="3200" dirty="0" err="1" smtClean="0"/>
              <a:t>Abiézer</a:t>
            </a:r>
            <a:r>
              <a:rPr lang="fr-FR" sz="3200" dirty="0" smtClean="0"/>
              <a:t>.</a:t>
            </a:r>
            <a:endParaRPr lang="fr-FR" sz="3200" dirty="0"/>
          </a:p>
        </p:txBody>
      </p:sp>
    </p:spTree>
    <p:extLst>
      <p:ext uri="{BB962C8B-B14F-4D97-AF65-F5344CB8AC3E}">
        <p14:creationId xmlns:p14="http://schemas.microsoft.com/office/powerpoint/2010/main" val="28410422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4812" y="1157686"/>
            <a:ext cx="8686800" cy="769441"/>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ctr"/>
            <a:r>
              <a:rPr lang="fr-FR" sz="4400" dirty="0" smtClean="0"/>
              <a:t>Puis vint l’ange de l’Eternel</a:t>
            </a:r>
            <a:endParaRPr lang="fr-FR" sz="4400" dirty="0"/>
          </a:p>
        </p:txBody>
      </p:sp>
    </p:spTree>
    <p:extLst>
      <p:ext uri="{BB962C8B-B14F-4D97-AF65-F5344CB8AC3E}">
        <p14:creationId xmlns:p14="http://schemas.microsoft.com/office/powerpoint/2010/main" val="15556397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Des choses à rétablir</a:t>
            </a:r>
            <a:endParaRPr lang="fr-FR" sz="4400" dirty="0"/>
          </a:p>
        </p:txBody>
      </p:sp>
      <p:sp>
        <p:nvSpPr>
          <p:cNvPr id="3" name="Rectangle 2"/>
          <p:cNvSpPr/>
          <p:nvPr/>
        </p:nvSpPr>
        <p:spPr>
          <a:xfrm>
            <a:off x="228600" y="2273792"/>
            <a:ext cx="8686800" cy="1077218"/>
          </a:xfrm>
          <a:prstGeom prst="rect">
            <a:avLst/>
          </a:prstGeom>
        </p:spPr>
        <p:txBody>
          <a:bodyPr wrap="square">
            <a:spAutoFit/>
          </a:bodyPr>
          <a:lstStyle/>
          <a:p>
            <a:pPr algn="just"/>
            <a:r>
              <a:rPr lang="fr-FR" sz="3200" dirty="0" smtClean="0"/>
              <a:t>Gédéon, …, battait du froment au pressoir, pour le mettre à l’abri de Madian.</a:t>
            </a:r>
          </a:p>
        </p:txBody>
      </p:sp>
    </p:spTree>
    <p:extLst>
      <p:ext uri="{BB962C8B-B14F-4D97-AF65-F5344CB8AC3E}">
        <p14:creationId xmlns:p14="http://schemas.microsoft.com/office/powerpoint/2010/main" val="4288789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89497"/>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Pensée incrédule</a:t>
            </a:r>
            <a:endParaRPr lang="fr-FR" sz="4400" dirty="0"/>
          </a:p>
        </p:txBody>
      </p:sp>
      <p:sp>
        <p:nvSpPr>
          <p:cNvPr id="4" name="Rectangle 3"/>
          <p:cNvSpPr/>
          <p:nvPr/>
        </p:nvSpPr>
        <p:spPr>
          <a:xfrm>
            <a:off x="228600" y="1053068"/>
            <a:ext cx="8686800" cy="4955203"/>
          </a:xfrm>
          <a:prstGeom prst="rect">
            <a:avLst/>
          </a:prstGeom>
        </p:spPr>
        <p:txBody>
          <a:bodyPr wrap="square">
            <a:spAutoFit/>
          </a:bodyPr>
          <a:lstStyle/>
          <a:p>
            <a:pPr algn="just"/>
            <a:r>
              <a:rPr lang="fr-FR" sz="3200" dirty="0" smtClean="0"/>
              <a:t>Gédéon lui dit : Ah ! mon seigneur, </a:t>
            </a:r>
            <a:r>
              <a:rPr lang="fr-FR" sz="4800" dirty="0" smtClean="0">
                <a:solidFill>
                  <a:srgbClr val="FF0000"/>
                </a:solidFill>
              </a:rPr>
              <a:t>si</a:t>
            </a:r>
            <a:r>
              <a:rPr lang="fr-FR" sz="3200" dirty="0" smtClean="0"/>
              <a:t> l’Eternel est avec nous, </a:t>
            </a:r>
            <a:r>
              <a:rPr lang="fr-FR" sz="4400" dirty="0" smtClean="0">
                <a:solidFill>
                  <a:srgbClr val="FF0000"/>
                </a:solidFill>
              </a:rPr>
              <a:t>pourquoi</a:t>
            </a:r>
            <a:r>
              <a:rPr lang="fr-FR" sz="3200" dirty="0" smtClean="0"/>
              <a:t> toutes ces choses nous sont-elles arrivées ? Et où sont tous ces prodiges que nos pères nous racontent, quand ils disent : L’Eternel ne nous </a:t>
            </a:r>
            <a:r>
              <a:rPr lang="fr-FR" sz="3200" dirty="0" err="1" smtClean="0"/>
              <a:t>a-t-il</a:t>
            </a:r>
            <a:r>
              <a:rPr lang="fr-FR" sz="3200" dirty="0" smtClean="0"/>
              <a:t> pas fait monter hors d’Egypte ? </a:t>
            </a:r>
            <a:r>
              <a:rPr lang="fr-FR" sz="3200" dirty="0" smtClean="0">
                <a:solidFill>
                  <a:srgbClr val="FF0000"/>
                </a:solidFill>
              </a:rPr>
              <a:t>Maintenant l’Eternel nous abandonne</a:t>
            </a:r>
            <a:r>
              <a:rPr lang="fr-FR" sz="3200" dirty="0" smtClean="0"/>
              <a:t>, et il nous livre entre les mains de Madian !</a:t>
            </a:r>
          </a:p>
        </p:txBody>
      </p:sp>
    </p:spTree>
    <p:extLst>
      <p:ext uri="{BB962C8B-B14F-4D97-AF65-F5344CB8AC3E}">
        <p14:creationId xmlns:p14="http://schemas.microsoft.com/office/powerpoint/2010/main" val="1163400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89497"/>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Regard d’incrédule</a:t>
            </a:r>
            <a:endParaRPr lang="fr-FR" sz="4400" dirty="0"/>
          </a:p>
        </p:txBody>
      </p:sp>
      <p:sp>
        <p:nvSpPr>
          <p:cNvPr id="5" name="Rectangle 4"/>
          <p:cNvSpPr/>
          <p:nvPr/>
        </p:nvSpPr>
        <p:spPr>
          <a:xfrm>
            <a:off x="228600" y="1735909"/>
            <a:ext cx="8686800" cy="2062103"/>
          </a:xfrm>
          <a:prstGeom prst="rect">
            <a:avLst/>
          </a:prstGeom>
        </p:spPr>
        <p:txBody>
          <a:bodyPr wrap="square">
            <a:spAutoFit/>
          </a:bodyPr>
          <a:lstStyle/>
          <a:p>
            <a:pPr algn="just"/>
            <a:r>
              <a:rPr lang="fr-FR" sz="3200" dirty="0" smtClean="0"/>
              <a:t>Gédéon lui dit : Ah ! mon seigneur, avec quoi délivrerai-je Israël ? Voici, ma famille est la plus pauvre en Manassé, et je suis le plus petit dans la maison de mon père.</a:t>
            </a:r>
          </a:p>
        </p:txBody>
      </p:sp>
    </p:spTree>
    <p:extLst>
      <p:ext uri="{BB962C8B-B14F-4D97-AF65-F5344CB8AC3E}">
        <p14:creationId xmlns:p14="http://schemas.microsoft.com/office/powerpoint/2010/main" val="40481610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Un message réconfortant</a:t>
            </a:r>
            <a:endParaRPr lang="fr-FR" sz="4400" dirty="0"/>
          </a:p>
        </p:txBody>
      </p:sp>
      <p:sp>
        <p:nvSpPr>
          <p:cNvPr id="3" name="Rectangle 2"/>
          <p:cNvSpPr/>
          <p:nvPr/>
        </p:nvSpPr>
        <p:spPr>
          <a:xfrm>
            <a:off x="228600" y="1628333"/>
            <a:ext cx="8686800" cy="1569660"/>
          </a:xfrm>
          <a:prstGeom prst="rect">
            <a:avLst/>
          </a:prstGeom>
        </p:spPr>
        <p:txBody>
          <a:bodyPr wrap="square">
            <a:spAutoFit/>
          </a:bodyPr>
          <a:lstStyle/>
          <a:p>
            <a:pPr algn="just"/>
            <a:r>
              <a:rPr lang="fr-FR" sz="3200" dirty="0" smtClean="0"/>
              <a:t>Puis vint l’ange de l’Eternel…</a:t>
            </a:r>
          </a:p>
          <a:p>
            <a:pPr algn="just"/>
            <a:r>
              <a:rPr lang="fr-FR" sz="3200" dirty="0" smtClean="0"/>
              <a:t>L’ange de l’Eternel lui apparut, et lui dit : L’Eternel est avec toi, vaillant héros !</a:t>
            </a:r>
          </a:p>
        </p:txBody>
      </p:sp>
      <p:sp>
        <p:nvSpPr>
          <p:cNvPr id="4" name="Rectangle 3"/>
          <p:cNvSpPr/>
          <p:nvPr/>
        </p:nvSpPr>
        <p:spPr>
          <a:xfrm>
            <a:off x="228600" y="3569193"/>
            <a:ext cx="8686800" cy="584775"/>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just"/>
            <a:r>
              <a:rPr lang="fr-FR" sz="3200" dirty="0" smtClean="0"/>
              <a:t>- Moment d’intimité avec le Seigneur.</a:t>
            </a:r>
          </a:p>
        </p:txBody>
      </p:sp>
    </p:spTree>
    <p:extLst>
      <p:ext uri="{BB962C8B-B14F-4D97-AF65-F5344CB8AC3E}">
        <p14:creationId xmlns:p14="http://schemas.microsoft.com/office/powerpoint/2010/main" val="644445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Conditions du peuple </a:t>
            </a:r>
            <a:r>
              <a:rPr lang="fr-FR" sz="4400" dirty="0" smtClean="0"/>
              <a:t>d’Israël</a:t>
            </a:r>
          </a:p>
          <a:p>
            <a:pPr algn="ctr"/>
            <a:r>
              <a:rPr lang="fr-FR" sz="4400" dirty="0" smtClean="0"/>
              <a:t>Du temps de Gédéon</a:t>
            </a:r>
            <a:endParaRPr lang="fr-FR" sz="4400" dirty="0"/>
          </a:p>
        </p:txBody>
      </p:sp>
      <p:sp>
        <p:nvSpPr>
          <p:cNvPr id="3" name="Rectangle 2"/>
          <p:cNvSpPr/>
          <p:nvPr/>
        </p:nvSpPr>
        <p:spPr>
          <a:xfrm>
            <a:off x="228600" y="1977956"/>
            <a:ext cx="8686800" cy="3539430"/>
          </a:xfrm>
          <a:prstGeom prst="rect">
            <a:avLst/>
          </a:prstGeom>
        </p:spPr>
        <p:txBody>
          <a:bodyPr wrap="square">
            <a:spAutoFit/>
          </a:bodyPr>
          <a:lstStyle/>
          <a:p>
            <a:pPr algn="just"/>
            <a:r>
              <a:rPr lang="fr-FR" sz="3200" dirty="0" smtClean="0"/>
              <a:t>… l’Eternel les livra </a:t>
            </a:r>
            <a:r>
              <a:rPr lang="fr-FR" sz="3200" dirty="0" smtClean="0">
                <a:solidFill>
                  <a:srgbClr val="FF0000"/>
                </a:solidFill>
              </a:rPr>
              <a:t>entre les mains de Madian</a:t>
            </a:r>
            <a:r>
              <a:rPr lang="fr-FR" sz="3200" dirty="0" smtClean="0"/>
              <a:t>, pendant sept ans. La main de Madian fut puissante contre Israël.</a:t>
            </a:r>
          </a:p>
          <a:p>
            <a:pPr algn="just"/>
            <a:r>
              <a:rPr lang="fr-FR" sz="3200" dirty="0" smtClean="0"/>
              <a:t>Pour échapper à Madian, </a:t>
            </a:r>
            <a:r>
              <a:rPr lang="fr-FR" sz="3200" dirty="0" smtClean="0">
                <a:solidFill>
                  <a:srgbClr val="FF0000"/>
                </a:solidFill>
              </a:rPr>
              <a:t>les enfants d’Israël se retiraient</a:t>
            </a:r>
            <a:r>
              <a:rPr lang="fr-FR" sz="3200" dirty="0" smtClean="0"/>
              <a:t> dans les ravins des montagnes, dans les cavernes et sur les rochers fortifiés.</a:t>
            </a:r>
          </a:p>
        </p:txBody>
      </p:sp>
    </p:spTree>
    <p:extLst>
      <p:ext uri="{BB962C8B-B14F-4D97-AF65-F5344CB8AC3E}">
        <p14:creationId xmlns:p14="http://schemas.microsoft.com/office/powerpoint/2010/main" val="40187712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La vérité qu’il faut croire</a:t>
            </a:r>
            <a:endParaRPr lang="fr-FR" sz="4400" dirty="0"/>
          </a:p>
        </p:txBody>
      </p:sp>
      <p:sp>
        <p:nvSpPr>
          <p:cNvPr id="3" name="Rectangle 2"/>
          <p:cNvSpPr/>
          <p:nvPr/>
        </p:nvSpPr>
        <p:spPr>
          <a:xfrm>
            <a:off x="228600" y="1628333"/>
            <a:ext cx="8686800" cy="2062103"/>
          </a:xfrm>
          <a:prstGeom prst="rect">
            <a:avLst/>
          </a:prstGeom>
        </p:spPr>
        <p:txBody>
          <a:bodyPr wrap="square">
            <a:spAutoFit/>
          </a:bodyPr>
          <a:lstStyle/>
          <a:p>
            <a:pPr algn="just"/>
            <a:r>
              <a:rPr lang="fr-FR" sz="3200" dirty="0" smtClean="0"/>
              <a:t>L’Eternel est avec toi, vaillant héros !</a:t>
            </a:r>
          </a:p>
          <a:p>
            <a:pPr algn="just"/>
            <a:endParaRPr lang="fr-FR" sz="3200" dirty="0"/>
          </a:p>
          <a:p>
            <a:pPr algn="just"/>
            <a:r>
              <a:rPr lang="fr-FR" sz="3200" dirty="0" smtClean="0"/>
              <a:t>Mais je serai avec toi, et tu battras Madian comme un seul homme…</a:t>
            </a:r>
          </a:p>
        </p:txBody>
      </p:sp>
    </p:spTree>
    <p:extLst>
      <p:ext uri="{BB962C8B-B14F-4D97-AF65-F5344CB8AC3E}">
        <p14:creationId xmlns:p14="http://schemas.microsoft.com/office/powerpoint/2010/main" val="491035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La mission</a:t>
            </a:r>
            <a:endParaRPr lang="fr-FR" sz="4400" dirty="0"/>
          </a:p>
        </p:txBody>
      </p:sp>
      <p:sp>
        <p:nvSpPr>
          <p:cNvPr id="3" name="Rectangle 2"/>
          <p:cNvSpPr/>
          <p:nvPr/>
        </p:nvSpPr>
        <p:spPr>
          <a:xfrm>
            <a:off x="228600" y="2193109"/>
            <a:ext cx="8686800" cy="1569660"/>
          </a:xfrm>
          <a:prstGeom prst="rect">
            <a:avLst/>
          </a:prstGeom>
        </p:spPr>
        <p:txBody>
          <a:bodyPr wrap="square">
            <a:spAutoFit/>
          </a:bodyPr>
          <a:lstStyle/>
          <a:p>
            <a:pPr algn="just"/>
            <a:r>
              <a:rPr lang="fr-FR" sz="3200" dirty="0" smtClean="0"/>
              <a:t>Va avec cette force que tu as, et délivre Israël de la main de Madian ; n’est-ce pas moi qui t’envoie ?</a:t>
            </a:r>
          </a:p>
        </p:txBody>
      </p:sp>
    </p:spTree>
    <p:extLst>
      <p:ext uri="{BB962C8B-B14F-4D97-AF65-F5344CB8AC3E}">
        <p14:creationId xmlns:p14="http://schemas.microsoft.com/office/powerpoint/2010/main" val="1120175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Le signe</a:t>
            </a:r>
            <a:endParaRPr lang="fr-FR" sz="4400" dirty="0"/>
          </a:p>
        </p:txBody>
      </p:sp>
      <p:sp>
        <p:nvSpPr>
          <p:cNvPr id="4" name="Rectangle 3"/>
          <p:cNvSpPr/>
          <p:nvPr/>
        </p:nvSpPr>
        <p:spPr>
          <a:xfrm>
            <a:off x="228600" y="1964509"/>
            <a:ext cx="8686800" cy="3046988"/>
          </a:xfrm>
          <a:prstGeom prst="rect">
            <a:avLst/>
          </a:prstGeom>
        </p:spPr>
        <p:txBody>
          <a:bodyPr wrap="square">
            <a:spAutoFit/>
          </a:bodyPr>
          <a:lstStyle/>
          <a:p>
            <a:pPr algn="just"/>
            <a:r>
              <a:rPr lang="fr-FR" sz="3200" dirty="0" smtClean="0"/>
              <a:t>L’ange de l’Eternel avança l’extrémité du bâton qu’il avait à la main, et toucha la chair et les pains sans levain. Alors il s’éleva du rocher un feu qui consuma la chair et les pains sans levain. Et l’ange de l’Eternel disparut à ses yeux.</a:t>
            </a:r>
          </a:p>
        </p:txBody>
      </p:sp>
    </p:spTree>
    <p:extLst>
      <p:ext uri="{BB962C8B-B14F-4D97-AF65-F5344CB8AC3E}">
        <p14:creationId xmlns:p14="http://schemas.microsoft.com/office/powerpoint/2010/main" val="11187329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L’adoration</a:t>
            </a:r>
            <a:endParaRPr lang="fr-FR" sz="4400" dirty="0"/>
          </a:p>
        </p:txBody>
      </p:sp>
      <p:sp>
        <p:nvSpPr>
          <p:cNvPr id="5" name="Rectangle 4"/>
          <p:cNvSpPr/>
          <p:nvPr/>
        </p:nvSpPr>
        <p:spPr>
          <a:xfrm>
            <a:off x="228600" y="1695568"/>
            <a:ext cx="8686800" cy="2062103"/>
          </a:xfrm>
          <a:prstGeom prst="rect">
            <a:avLst/>
          </a:prstGeom>
        </p:spPr>
        <p:txBody>
          <a:bodyPr wrap="square">
            <a:spAutoFit/>
          </a:bodyPr>
          <a:lstStyle/>
          <a:p>
            <a:pPr algn="just"/>
            <a:r>
              <a:rPr lang="fr-FR" sz="3200" dirty="0" smtClean="0"/>
              <a:t>Gédéon bâtit là un autel à l’Eternel, et lui donna pour nom l’Eternel paix: il existe encore aujourd’hui à </a:t>
            </a:r>
            <a:r>
              <a:rPr lang="fr-FR" sz="3200" dirty="0" err="1" smtClean="0"/>
              <a:t>Ophra</a:t>
            </a:r>
            <a:r>
              <a:rPr lang="fr-FR" sz="3200" dirty="0" smtClean="0"/>
              <a:t>, qui appartenait à la famille d’</a:t>
            </a:r>
            <a:r>
              <a:rPr lang="fr-FR" sz="3200" dirty="0" err="1" smtClean="0"/>
              <a:t>Abiézer</a:t>
            </a:r>
            <a:r>
              <a:rPr lang="fr-FR" sz="3200" dirty="0" smtClean="0"/>
              <a:t>.</a:t>
            </a:r>
            <a:endParaRPr lang="fr-FR" sz="3200" dirty="0"/>
          </a:p>
        </p:txBody>
      </p:sp>
    </p:spTree>
    <p:extLst>
      <p:ext uri="{BB962C8B-B14F-4D97-AF65-F5344CB8AC3E}">
        <p14:creationId xmlns:p14="http://schemas.microsoft.com/office/powerpoint/2010/main" val="408544541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494" y="2125874"/>
            <a:ext cx="8686800" cy="769441"/>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Conclusion</a:t>
            </a:r>
            <a:endParaRPr lang="fr-FR" sz="4400" dirty="0"/>
          </a:p>
        </p:txBody>
      </p:sp>
    </p:spTree>
    <p:extLst>
      <p:ext uri="{BB962C8B-B14F-4D97-AF65-F5344CB8AC3E}">
        <p14:creationId xmlns:p14="http://schemas.microsoft.com/office/powerpoint/2010/main" val="1451381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969427"/>
            <a:ext cx="8686800" cy="4031873"/>
          </a:xfrm>
          <a:prstGeom prst="rect">
            <a:avLst/>
          </a:prstGeom>
        </p:spPr>
        <p:txBody>
          <a:bodyPr wrap="square">
            <a:spAutoFit/>
          </a:bodyPr>
          <a:lstStyle/>
          <a:p>
            <a:pPr algn="just"/>
            <a:r>
              <a:rPr lang="fr-FR" sz="3200" dirty="0" smtClean="0"/>
              <a:t>… Madian montait avec </a:t>
            </a:r>
            <a:r>
              <a:rPr lang="fr-FR" sz="3200" dirty="0" err="1" smtClean="0"/>
              <a:t>Amalek</a:t>
            </a:r>
            <a:r>
              <a:rPr lang="fr-FR" sz="3200" dirty="0" smtClean="0"/>
              <a:t> et les fils de l’Orient, … </a:t>
            </a:r>
            <a:r>
              <a:rPr lang="fr-FR" sz="3200" dirty="0" smtClean="0">
                <a:solidFill>
                  <a:srgbClr val="FF0000"/>
                </a:solidFill>
              </a:rPr>
              <a:t>détruisaient</a:t>
            </a:r>
            <a:r>
              <a:rPr lang="fr-FR" sz="3200" dirty="0" smtClean="0"/>
              <a:t> les productions du pays jusque vers Gaza, et ne laissaient en Israël </a:t>
            </a:r>
            <a:r>
              <a:rPr lang="fr-FR" sz="3200" dirty="0" smtClean="0">
                <a:solidFill>
                  <a:srgbClr val="FF0000"/>
                </a:solidFill>
              </a:rPr>
              <a:t>ni vivres, ni brebis, ni bœufs, ni ânes</a:t>
            </a:r>
            <a:r>
              <a:rPr lang="fr-FR" sz="3200" dirty="0" smtClean="0"/>
              <a:t>… venaient dans le pays pour le </a:t>
            </a:r>
            <a:r>
              <a:rPr lang="fr-FR" sz="3200" dirty="0" smtClean="0">
                <a:solidFill>
                  <a:srgbClr val="FF0000"/>
                </a:solidFill>
              </a:rPr>
              <a:t>ravager</a:t>
            </a:r>
            <a:r>
              <a:rPr lang="fr-FR" sz="3200" dirty="0" smtClean="0"/>
              <a:t>.</a:t>
            </a:r>
          </a:p>
          <a:p>
            <a:pPr algn="just"/>
            <a:r>
              <a:rPr lang="fr-FR" sz="3200" dirty="0" smtClean="0"/>
              <a:t>Israël fut </a:t>
            </a:r>
            <a:r>
              <a:rPr lang="fr-FR" sz="3200" dirty="0" smtClean="0">
                <a:solidFill>
                  <a:srgbClr val="FF0000"/>
                </a:solidFill>
              </a:rPr>
              <a:t>très malheureux</a:t>
            </a:r>
            <a:r>
              <a:rPr lang="fr-FR" sz="3200" dirty="0" smtClean="0"/>
              <a:t> à cause de Madian, ...</a:t>
            </a:r>
          </a:p>
        </p:txBody>
      </p:sp>
    </p:spTree>
    <p:extLst>
      <p:ext uri="{BB962C8B-B14F-4D97-AF65-F5344CB8AC3E}">
        <p14:creationId xmlns:p14="http://schemas.microsoft.com/office/powerpoint/2010/main" val="14865531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50862"/>
            <a:ext cx="8686800" cy="1446550"/>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ctr"/>
            <a:r>
              <a:rPr lang="fr-FR" sz="4400" dirty="0" smtClean="0"/>
              <a:t>Lorsque les enfants d’Israël crièrent à l’Eternel</a:t>
            </a:r>
            <a:endParaRPr lang="fr-FR" sz="4400" dirty="0"/>
          </a:p>
        </p:txBody>
      </p:sp>
      <p:sp>
        <p:nvSpPr>
          <p:cNvPr id="3" name="Rectangle 2"/>
          <p:cNvSpPr/>
          <p:nvPr/>
        </p:nvSpPr>
        <p:spPr>
          <a:xfrm>
            <a:off x="228600" y="2408262"/>
            <a:ext cx="8686800" cy="2554545"/>
          </a:xfrm>
          <a:prstGeom prst="rect">
            <a:avLst/>
          </a:prstGeom>
        </p:spPr>
        <p:txBody>
          <a:bodyPr wrap="square">
            <a:spAutoFit/>
          </a:bodyPr>
          <a:lstStyle/>
          <a:p>
            <a:pPr algn="just"/>
            <a:r>
              <a:rPr lang="fr-FR" sz="3200" dirty="0" smtClean="0"/>
              <a:t>… l’Eternel envoya un prophète aux enfants d’Israël. Il leur dit : Ainsi parle l’Eternel, le Dieu d’Israël : Je vous ai fait monter d’Egypte, et je vous ai fait sortir de la maison de servitude.</a:t>
            </a:r>
          </a:p>
        </p:txBody>
      </p:sp>
    </p:spTree>
    <p:extLst>
      <p:ext uri="{BB962C8B-B14F-4D97-AF65-F5344CB8AC3E}">
        <p14:creationId xmlns:p14="http://schemas.microsoft.com/office/powerpoint/2010/main" val="3284968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47917" y="996320"/>
            <a:ext cx="8686800" cy="4031873"/>
          </a:xfrm>
          <a:prstGeom prst="rect">
            <a:avLst/>
          </a:prstGeom>
        </p:spPr>
        <p:txBody>
          <a:bodyPr wrap="square">
            <a:spAutoFit/>
          </a:bodyPr>
          <a:lstStyle/>
          <a:p>
            <a:pPr algn="just"/>
            <a:r>
              <a:rPr lang="fr-FR" sz="3200" dirty="0" smtClean="0"/>
              <a:t> Je vous ai délivrés de la main des Egyptiens et de la main de tous ceux qui vous opprimaient ; je les ai chassés devant vous, et je vous ai donné leur pays.</a:t>
            </a:r>
          </a:p>
          <a:p>
            <a:pPr algn="just"/>
            <a:r>
              <a:rPr lang="fr-FR" sz="3200" dirty="0" smtClean="0"/>
              <a:t>Je vous ai dit : Je suis l’Eternel, votre Dieu ; vous ne craindrez point les dieux des </a:t>
            </a:r>
            <a:r>
              <a:rPr lang="fr-FR" sz="3200" dirty="0" err="1" smtClean="0"/>
              <a:t>Amoréens</a:t>
            </a:r>
            <a:r>
              <a:rPr lang="fr-FR" sz="3200" dirty="0" smtClean="0"/>
              <a:t>, dans le pays desquels vous habitez.</a:t>
            </a:r>
          </a:p>
        </p:txBody>
      </p:sp>
      <p:sp>
        <p:nvSpPr>
          <p:cNvPr id="4" name="Rectangle 3"/>
          <p:cNvSpPr/>
          <p:nvPr/>
        </p:nvSpPr>
        <p:spPr>
          <a:xfrm>
            <a:off x="309282" y="5129049"/>
            <a:ext cx="8686800" cy="584775"/>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fr-FR" sz="3200" dirty="0" smtClean="0"/>
              <a:t>Mais vous n’avez point écouté ma voix.</a:t>
            </a:r>
          </a:p>
        </p:txBody>
      </p:sp>
    </p:spTree>
    <p:extLst>
      <p:ext uri="{BB962C8B-B14F-4D97-AF65-F5344CB8AC3E}">
        <p14:creationId xmlns:p14="http://schemas.microsoft.com/office/powerpoint/2010/main" val="3509519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682121"/>
            <a:ext cx="8686800" cy="923330"/>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pPr algn="ctr"/>
            <a:r>
              <a:rPr lang="fr-FR" sz="5400" dirty="0" smtClean="0"/>
              <a:t>Juges 6.11-24</a:t>
            </a:r>
          </a:p>
        </p:txBody>
      </p:sp>
    </p:spTree>
    <p:extLst>
      <p:ext uri="{BB962C8B-B14F-4D97-AF65-F5344CB8AC3E}">
        <p14:creationId xmlns:p14="http://schemas.microsoft.com/office/powerpoint/2010/main" val="23198912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1133"/>
            <a:ext cx="8686800" cy="3539430"/>
          </a:xfrm>
          <a:prstGeom prst="rect">
            <a:avLst/>
          </a:prstGeom>
        </p:spPr>
        <p:txBody>
          <a:bodyPr wrap="square">
            <a:spAutoFit/>
          </a:bodyPr>
          <a:lstStyle/>
          <a:p>
            <a:pPr algn="just"/>
            <a:r>
              <a:rPr lang="fr-FR" sz="3200" dirty="0" smtClean="0"/>
              <a:t>Puis vint l’ange de l’Eternel, et il s’assit sous le térébinthe d’</a:t>
            </a:r>
            <a:r>
              <a:rPr lang="fr-FR" sz="3200" dirty="0" err="1" smtClean="0"/>
              <a:t>Ophra</a:t>
            </a:r>
            <a:r>
              <a:rPr lang="fr-FR" sz="3200" dirty="0" smtClean="0"/>
              <a:t>, qui appartenait à Joas, de la famille d’</a:t>
            </a:r>
            <a:r>
              <a:rPr lang="fr-FR" sz="3200" dirty="0" err="1" smtClean="0"/>
              <a:t>Abiézer</a:t>
            </a:r>
            <a:r>
              <a:rPr lang="fr-FR" sz="3200" dirty="0" smtClean="0"/>
              <a:t>. Gédéon, son fils, battait du froment au pressoir, pour le mettre à l’abri de Madian. L’ange de l’Eternel lui apparut, et lui dit : L’Eternel est avec toi, vaillant héros !</a:t>
            </a:r>
          </a:p>
        </p:txBody>
      </p:sp>
    </p:spTree>
    <p:extLst>
      <p:ext uri="{BB962C8B-B14F-4D97-AF65-F5344CB8AC3E}">
        <p14:creationId xmlns:p14="http://schemas.microsoft.com/office/powerpoint/2010/main" val="26579477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1133"/>
            <a:ext cx="8686800" cy="4031873"/>
          </a:xfrm>
          <a:prstGeom prst="rect">
            <a:avLst/>
          </a:prstGeom>
        </p:spPr>
        <p:txBody>
          <a:bodyPr wrap="square">
            <a:spAutoFit/>
          </a:bodyPr>
          <a:lstStyle/>
          <a:p>
            <a:pPr algn="just"/>
            <a:r>
              <a:rPr lang="fr-FR" sz="3200" dirty="0" smtClean="0"/>
              <a:t>Gédéon lui dit : Ah ! mon seigneur, si l’Eternel est avec nous, pourquoi toutes ces choses nous sont-elles arrivées ? Et où sont tous ces prodiges que nos pères nous racontent, quand ils disent : L’Eternel ne nous </a:t>
            </a:r>
            <a:r>
              <a:rPr lang="fr-FR" sz="3200" dirty="0" err="1" smtClean="0"/>
              <a:t>a-t-il</a:t>
            </a:r>
            <a:r>
              <a:rPr lang="fr-FR" sz="3200" dirty="0" smtClean="0"/>
              <a:t> pas fait monter hors d’Egypte ? Maintenant l’Eternel nous abandonne, et il nous livre entre les mains de Madian !</a:t>
            </a:r>
          </a:p>
        </p:txBody>
      </p:sp>
    </p:spTree>
    <p:extLst>
      <p:ext uri="{BB962C8B-B14F-4D97-AF65-F5344CB8AC3E}">
        <p14:creationId xmlns:p14="http://schemas.microsoft.com/office/powerpoint/2010/main" val="1817298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171133"/>
            <a:ext cx="8686800" cy="4031873"/>
          </a:xfrm>
          <a:prstGeom prst="rect">
            <a:avLst/>
          </a:prstGeom>
        </p:spPr>
        <p:txBody>
          <a:bodyPr wrap="square">
            <a:spAutoFit/>
          </a:bodyPr>
          <a:lstStyle/>
          <a:p>
            <a:pPr algn="just"/>
            <a:r>
              <a:rPr lang="fr-FR" sz="3200" dirty="0" smtClean="0"/>
              <a:t>L’Eternel se tourna vers lui, et dit: Va avec cette force que tu as, et délivre Israël de la main de Madian ; n’est-ce pas moi qui t’envoie ?</a:t>
            </a:r>
          </a:p>
          <a:p>
            <a:pPr algn="just"/>
            <a:r>
              <a:rPr lang="fr-FR" sz="3200" dirty="0" smtClean="0"/>
              <a:t>Gédéon lui dit : Ah ! mon seigneur, avec quoi délivrerai-je Israël ? Voici, ma famille est la plus pauvre en Manassé, et je suis le plus petit dans la maison de mon père.</a:t>
            </a:r>
          </a:p>
        </p:txBody>
      </p:sp>
    </p:spTree>
    <p:extLst>
      <p:ext uri="{BB962C8B-B14F-4D97-AF65-F5344CB8AC3E}">
        <p14:creationId xmlns:p14="http://schemas.microsoft.com/office/powerpoint/2010/main" val="3476531777"/>
      </p:ext>
    </p:extLst>
  </p:cSld>
  <p:clrMapOvr>
    <a:masterClrMapping/>
  </p:clrMapOvr>
</p:sld>
</file>

<file path=ppt/theme/theme1.xml><?xml version="1.0" encoding="utf-8"?>
<a:theme xmlns:a="http://schemas.openxmlformats.org/drawingml/2006/main" name="Ronds dans l’eau">
  <a:themeElements>
    <a:clrScheme name="Ronds dans l’eau">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Ronds dans l’eau">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onds dans l’eau">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docProps/app.xml><?xml version="1.0" encoding="utf-8"?>
<Properties xmlns="http://schemas.openxmlformats.org/officeDocument/2006/extended-properties" xmlns:vt="http://schemas.openxmlformats.org/officeDocument/2006/docPropsVTypes">
  <Template>Ronds dans l’eau</Template>
  <TotalTime>217</TotalTime>
  <Words>556</Words>
  <Application>Microsoft Office PowerPoint</Application>
  <PresentationFormat>Affichage à l'écran (4:3)</PresentationFormat>
  <Paragraphs>46</Paragraphs>
  <Slides>24</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24</vt:i4>
      </vt:variant>
    </vt:vector>
  </HeadingPairs>
  <TitlesOfParts>
    <vt:vector size="27" baseType="lpstr">
      <vt:lpstr>Arial</vt:lpstr>
      <vt:lpstr>Tw Cen MT</vt:lpstr>
      <vt:lpstr>Ronds dans l’eau</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ADD MONTAUBAN</dc:creator>
  <cp:lastModifiedBy>ADD MONTAUBAN</cp:lastModifiedBy>
  <cp:revision>16</cp:revision>
  <dcterms:created xsi:type="dcterms:W3CDTF">2018-11-04T02:31:05Z</dcterms:created>
  <dcterms:modified xsi:type="dcterms:W3CDTF">2018-11-04T07:22:50Z</dcterms:modified>
</cp:coreProperties>
</file>