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94" r:id="rId3"/>
    <p:sldId id="280" r:id="rId4"/>
    <p:sldId id="266" r:id="rId5"/>
    <p:sldId id="286" r:id="rId6"/>
    <p:sldId id="287" r:id="rId7"/>
    <p:sldId id="288" r:id="rId8"/>
    <p:sldId id="289" r:id="rId9"/>
    <p:sldId id="290" r:id="rId10"/>
    <p:sldId id="291" r:id="rId11"/>
    <p:sldId id="292" r:id="rId12"/>
    <p:sldId id="293" r:id="rId13"/>
    <p:sldId id="295" r:id="rId14"/>
    <p:sldId id="306" r:id="rId15"/>
    <p:sldId id="296" r:id="rId16"/>
    <p:sldId id="297" r:id="rId17"/>
    <p:sldId id="307" r:id="rId18"/>
    <p:sldId id="298" r:id="rId19"/>
    <p:sldId id="299" r:id="rId20"/>
    <p:sldId id="300" r:id="rId21"/>
    <p:sldId id="308" r:id="rId22"/>
    <p:sldId id="301" r:id="rId23"/>
    <p:sldId id="309" r:id="rId24"/>
    <p:sldId id="302" r:id="rId25"/>
    <p:sldId id="304" r:id="rId26"/>
    <p:sldId id="305" r:id="rId27"/>
    <p:sldId id="311" r:id="rId28"/>
    <p:sldId id="312" r:id="rId29"/>
    <p:sldId id="310"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27014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410026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55631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324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877585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10C2907E-2D38-4476-85F5-8C32FFA229E4}"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500548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10C2907E-2D38-4476-85F5-8C32FFA229E4}"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534534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780240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92786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72523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0C2907E-2D38-4476-85F5-8C32FFA229E4}" type="datetimeFigureOut">
              <a:rPr lang="fr-FR" smtClean="0"/>
              <a:t>05/02/2019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710364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31618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685331" y="3051013"/>
            <a:ext cx="3829520"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4629150" y="3051013"/>
            <a:ext cx="382905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0C2907E-2D38-4476-85F5-8C32FFA229E4}" type="datetimeFigureOut">
              <a:rPr lang="fr-FR" smtClean="0"/>
              <a:t>05/02/2019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98320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0C2907E-2D38-4476-85F5-8C32FFA229E4}" type="datetimeFigureOut">
              <a:rPr lang="fr-FR" smtClean="0"/>
              <a:t>05/02/2019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02466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0C2907E-2D38-4476-85F5-8C32FFA229E4}" type="datetimeFigureOut">
              <a:rPr lang="fr-FR" smtClean="0"/>
              <a:t>05/02/2019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46697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26551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05/02/2019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38577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0C2907E-2D38-4476-85F5-8C32FFA229E4}" type="datetimeFigureOut">
              <a:rPr lang="fr-FR" smtClean="0"/>
              <a:t>05/02/2019</a:t>
            </a:fld>
            <a:endParaRPr lang="fr-F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F17B8D6-0E21-46C8-829F-A2300A95A455}" type="slidenum">
              <a:rPr lang="fr-FR" smtClean="0"/>
              <a:t>‹N°›</a:t>
            </a:fld>
            <a:endParaRPr lang="fr-FR"/>
          </a:p>
        </p:txBody>
      </p:sp>
    </p:spTree>
    <p:extLst>
      <p:ext uri="{BB962C8B-B14F-4D97-AF65-F5344CB8AC3E}">
        <p14:creationId xmlns:p14="http://schemas.microsoft.com/office/powerpoint/2010/main" val="32931261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95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2" y="1601439"/>
            <a:ext cx="8686800" cy="3539430"/>
          </a:xfrm>
          <a:prstGeom prst="rect">
            <a:avLst/>
          </a:prstGeom>
        </p:spPr>
        <p:txBody>
          <a:bodyPr wrap="square">
            <a:spAutoFit/>
          </a:bodyPr>
          <a:lstStyle/>
          <a:p>
            <a:pPr algn="just"/>
            <a:r>
              <a:rPr lang="fr-FR" sz="3200" dirty="0" smtClean="0"/>
              <a:t>Gédéon </a:t>
            </a:r>
            <a:r>
              <a:rPr lang="fr-FR" sz="3200" dirty="0"/>
              <a:t>dit à Dieu : Si tu veux délivrer Israël par ma main, comme tu l’as dit</a:t>
            </a:r>
            <a:r>
              <a:rPr lang="fr-FR" sz="3200" dirty="0" smtClean="0"/>
              <a:t>, voici</a:t>
            </a:r>
            <a:r>
              <a:rPr lang="fr-FR" sz="3200" dirty="0"/>
              <a:t>, je vais mettre une toison de laine dans l’aire ; si la toison seule se couvre de rosée et que tout le terrain reste sec, je connaîtrai que tu délivreras Israël par ma main, comme tu l’as dit.</a:t>
            </a:r>
          </a:p>
        </p:txBody>
      </p:sp>
    </p:spTree>
    <p:extLst>
      <p:ext uri="{BB962C8B-B14F-4D97-AF65-F5344CB8AC3E}">
        <p14:creationId xmlns:p14="http://schemas.microsoft.com/office/powerpoint/2010/main" val="874211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8" y="1184580"/>
            <a:ext cx="8686800" cy="2062103"/>
          </a:xfrm>
          <a:prstGeom prst="rect">
            <a:avLst/>
          </a:prstGeom>
        </p:spPr>
        <p:txBody>
          <a:bodyPr wrap="square">
            <a:spAutoFit/>
          </a:bodyPr>
          <a:lstStyle/>
          <a:p>
            <a:pPr algn="just"/>
            <a:r>
              <a:rPr lang="fr-FR" sz="3200" dirty="0"/>
              <a:t> Et il arriva ainsi. Le jour suivant, il se leva de bon matin, pressa la toison, et en fit sortir la rosée, qui donna de l’eau plein une </a:t>
            </a:r>
            <a:r>
              <a:rPr lang="fr-FR" sz="3200" dirty="0" smtClean="0"/>
              <a:t>coupe.</a:t>
            </a:r>
          </a:p>
        </p:txBody>
      </p:sp>
    </p:spTree>
    <p:extLst>
      <p:ext uri="{BB962C8B-B14F-4D97-AF65-F5344CB8AC3E}">
        <p14:creationId xmlns:p14="http://schemas.microsoft.com/office/powerpoint/2010/main" val="2257771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8" y="942533"/>
            <a:ext cx="8686800" cy="4524315"/>
          </a:xfrm>
          <a:prstGeom prst="rect">
            <a:avLst/>
          </a:prstGeom>
        </p:spPr>
        <p:txBody>
          <a:bodyPr wrap="square">
            <a:spAutoFit/>
          </a:bodyPr>
          <a:lstStyle/>
          <a:p>
            <a:pPr algn="just"/>
            <a:r>
              <a:rPr lang="fr-FR" sz="3200" dirty="0" smtClean="0"/>
              <a:t>Gédéon </a:t>
            </a:r>
            <a:r>
              <a:rPr lang="fr-FR" sz="3200" dirty="0"/>
              <a:t>dit à Dieu : Que ta colère ne s’enflamme point contre moi, et je ne parlerai plus que cette fois : Je voudrais seulement faire encore une épreuve avec la toison : que la toison seule reste sèche, et que tout le terrain se couvre de rosée.</a:t>
            </a:r>
          </a:p>
          <a:p>
            <a:pPr algn="just"/>
            <a:r>
              <a:rPr lang="fr-FR" sz="3200" dirty="0" smtClean="0"/>
              <a:t>Et </a:t>
            </a:r>
            <a:r>
              <a:rPr lang="fr-FR" sz="3200" dirty="0"/>
              <a:t>Dieu fit ainsi cette nuit-là. La toison seule resta sèche, et tout le terrain se couvrit de rosée.</a:t>
            </a:r>
          </a:p>
        </p:txBody>
      </p:sp>
    </p:spTree>
    <p:extLst>
      <p:ext uri="{BB962C8B-B14F-4D97-AF65-F5344CB8AC3E}">
        <p14:creationId xmlns:p14="http://schemas.microsoft.com/office/powerpoint/2010/main" val="2718144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Rappel: La mission</a:t>
            </a:r>
            <a:endParaRPr lang="fr-FR" sz="4400" dirty="0"/>
          </a:p>
        </p:txBody>
      </p:sp>
      <p:sp>
        <p:nvSpPr>
          <p:cNvPr id="3" name="Rectangle 2"/>
          <p:cNvSpPr/>
          <p:nvPr/>
        </p:nvSpPr>
        <p:spPr>
          <a:xfrm>
            <a:off x="228600" y="1870380"/>
            <a:ext cx="8686800" cy="1569660"/>
          </a:xfrm>
          <a:prstGeom prst="rect">
            <a:avLst/>
          </a:prstGeom>
        </p:spPr>
        <p:txBody>
          <a:bodyPr wrap="square">
            <a:spAutoFit/>
          </a:bodyPr>
          <a:lstStyle/>
          <a:p>
            <a:pPr algn="just"/>
            <a:r>
              <a:rPr lang="fr-FR" sz="3200" dirty="0" smtClean="0"/>
              <a:t>Va avec cette force que tu as, et délivre Israël de la main de Madian ; n’est-ce pas moi qui t’envoie ?</a:t>
            </a:r>
          </a:p>
        </p:txBody>
      </p:sp>
    </p:spTree>
    <p:extLst>
      <p:ext uri="{BB962C8B-B14F-4D97-AF65-F5344CB8AC3E}">
        <p14:creationId xmlns:p14="http://schemas.microsoft.com/office/powerpoint/2010/main" val="605648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5" y="1991404"/>
            <a:ext cx="86868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t>Préparation</a:t>
            </a:r>
            <a:endParaRPr lang="fr-FR" sz="4400" dirty="0"/>
          </a:p>
        </p:txBody>
      </p:sp>
    </p:spTree>
    <p:extLst>
      <p:ext uri="{BB962C8B-B14F-4D97-AF65-F5344CB8AC3E}">
        <p14:creationId xmlns:p14="http://schemas.microsoft.com/office/powerpoint/2010/main" val="679638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Quand Dieu appel</a:t>
            </a:r>
            <a:endParaRPr lang="fr-FR" sz="4400" dirty="0"/>
          </a:p>
        </p:txBody>
      </p:sp>
      <p:sp>
        <p:nvSpPr>
          <p:cNvPr id="4" name="Rectangle 3"/>
          <p:cNvSpPr/>
          <p:nvPr/>
        </p:nvSpPr>
        <p:spPr>
          <a:xfrm>
            <a:off x="228600" y="1843486"/>
            <a:ext cx="8794376" cy="2554545"/>
          </a:xfrm>
          <a:prstGeom prst="rect">
            <a:avLst/>
          </a:prstGeom>
        </p:spPr>
        <p:txBody>
          <a:bodyPr wrap="square">
            <a:spAutoFit/>
          </a:bodyPr>
          <a:lstStyle/>
          <a:p>
            <a:pPr algn="just"/>
            <a:r>
              <a:rPr lang="fr-FR" sz="3200" dirty="0" smtClean="0"/>
              <a:t>- Dans </a:t>
            </a:r>
            <a:r>
              <a:rPr lang="fr-FR" sz="3200" dirty="0"/>
              <a:t>la même nuit, l’Eternel dit à </a:t>
            </a:r>
            <a:r>
              <a:rPr lang="fr-FR" sz="3200" dirty="0" smtClean="0"/>
              <a:t>Gédéon…</a:t>
            </a:r>
          </a:p>
          <a:p>
            <a:pPr algn="just"/>
            <a:endParaRPr lang="fr-FR" sz="3200" dirty="0"/>
          </a:p>
          <a:p>
            <a:pPr algn="just"/>
            <a:r>
              <a:rPr lang="fr-FR" sz="3200" dirty="0" smtClean="0"/>
              <a:t>- Gédéon </a:t>
            </a:r>
            <a:r>
              <a:rPr lang="fr-FR" sz="3200" dirty="0"/>
              <a:t>prit dix hommes parmi ses serviteurs, et fit ce que l’Eternel avait </a:t>
            </a:r>
            <a:r>
              <a:rPr lang="fr-FR" sz="3200" dirty="0" smtClean="0"/>
              <a:t>dit…</a:t>
            </a:r>
            <a:r>
              <a:rPr lang="fr-FR" sz="3200" dirty="0"/>
              <a:t> </a:t>
            </a:r>
          </a:p>
        </p:txBody>
      </p:sp>
    </p:spTree>
    <p:extLst>
      <p:ext uri="{BB962C8B-B14F-4D97-AF65-F5344CB8AC3E}">
        <p14:creationId xmlns:p14="http://schemas.microsoft.com/office/powerpoint/2010/main" val="2914865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9157"/>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Avant de servir</a:t>
            </a:r>
            <a:endParaRPr lang="fr-FR" sz="4400" dirty="0"/>
          </a:p>
        </p:txBody>
      </p:sp>
      <p:sp>
        <p:nvSpPr>
          <p:cNvPr id="4" name="Rectangle 3"/>
          <p:cNvSpPr/>
          <p:nvPr/>
        </p:nvSpPr>
        <p:spPr>
          <a:xfrm>
            <a:off x="228600" y="1641779"/>
            <a:ext cx="8686800" cy="1692771"/>
          </a:xfrm>
          <a:prstGeom prst="rect">
            <a:avLst/>
          </a:prstGeom>
        </p:spPr>
        <p:txBody>
          <a:bodyPr wrap="square">
            <a:spAutoFit/>
          </a:bodyPr>
          <a:lstStyle/>
          <a:p>
            <a:pPr algn="just"/>
            <a:r>
              <a:rPr lang="fr-FR" sz="3200" dirty="0" smtClean="0"/>
              <a:t>- </a:t>
            </a:r>
            <a:r>
              <a:rPr lang="fr-FR" sz="4000" dirty="0" smtClean="0"/>
              <a:t>Renverse </a:t>
            </a:r>
            <a:r>
              <a:rPr lang="fr-FR" sz="4000" dirty="0"/>
              <a:t>l’autel de Baal </a:t>
            </a:r>
            <a:r>
              <a:rPr lang="fr-FR" sz="3200" dirty="0"/>
              <a:t>qui est à ton père, et abats le pieu sacré qui est dessus</a:t>
            </a:r>
            <a:r>
              <a:rPr lang="fr-FR" sz="3200" dirty="0" smtClean="0"/>
              <a:t>.</a:t>
            </a:r>
            <a:endParaRPr lang="fr-FR" sz="3200" dirty="0"/>
          </a:p>
        </p:txBody>
      </p:sp>
    </p:spTree>
    <p:extLst>
      <p:ext uri="{BB962C8B-B14F-4D97-AF65-F5344CB8AC3E}">
        <p14:creationId xmlns:p14="http://schemas.microsoft.com/office/powerpoint/2010/main" val="1891600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5" y="1991404"/>
            <a:ext cx="86868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t>Ce qui nous appartient</a:t>
            </a:r>
            <a:endParaRPr lang="fr-FR" sz="4400" dirty="0"/>
          </a:p>
        </p:txBody>
      </p:sp>
    </p:spTree>
    <p:extLst>
      <p:ext uri="{BB962C8B-B14F-4D97-AF65-F5344CB8AC3E}">
        <p14:creationId xmlns:p14="http://schemas.microsoft.com/office/powerpoint/2010/main" val="383020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10521"/>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 puissance de la croix</a:t>
            </a:r>
            <a:endParaRPr lang="fr-FR" sz="4400" dirty="0"/>
          </a:p>
        </p:txBody>
      </p:sp>
      <p:sp>
        <p:nvSpPr>
          <p:cNvPr id="4" name="Rectangle 3"/>
          <p:cNvSpPr/>
          <p:nvPr/>
        </p:nvSpPr>
        <p:spPr>
          <a:xfrm>
            <a:off x="228600" y="1709015"/>
            <a:ext cx="8686800" cy="3293209"/>
          </a:xfrm>
          <a:prstGeom prst="rect">
            <a:avLst/>
          </a:prstGeom>
        </p:spPr>
        <p:txBody>
          <a:bodyPr wrap="square">
            <a:spAutoFit/>
          </a:bodyPr>
          <a:lstStyle/>
          <a:p>
            <a:pPr algn="just"/>
            <a:r>
              <a:rPr lang="fr-FR" sz="3200" dirty="0" smtClean="0"/>
              <a:t>- Tu </a:t>
            </a:r>
            <a:r>
              <a:rPr lang="fr-FR" sz="3200" dirty="0"/>
              <a:t>bâtiras ensuite et tu disposeras, sur le haut de ce rocher, </a:t>
            </a:r>
            <a:r>
              <a:rPr lang="fr-FR" sz="4000" dirty="0"/>
              <a:t>un autel à l’Eternel ton Dieu. </a:t>
            </a:r>
            <a:r>
              <a:rPr lang="fr-FR" sz="3200" dirty="0"/>
              <a:t>Tu prendras le second taureau, et tu offriras un holocauste, avec le bois de l’idole que tu auras abattue</a:t>
            </a:r>
            <a:r>
              <a:rPr lang="fr-FR" sz="3200" dirty="0" smtClean="0"/>
              <a:t>.</a:t>
            </a:r>
            <a:endParaRPr lang="fr-FR" sz="3200" dirty="0"/>
          </a:p>
        </p:txBody>
      </p:sp>
    </p:spTree>
    <p:extLst>
      <p:ext uri="{BB962C8B-B14F-4D97-AF65-F5344CB8AC3E}">
        <p14:creationId xmlns:p14="http://schemas.microsoft.com/office/powerpoint/2010/main" val="148287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10521"/>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 puissance du Saint-Esprit</a:t>
            </a:r>
            <a:endParaRPr lang="fr-FR" sz="4400" dirty="0"/>
          </a:p>
        </p:txBody>
      </p:sp>
      <p:sp>
        <p:nvSpPr>
          <p:cNvPr id="5" name="Rectangle 4"/>
          <p:cNvSpPr/>
          <p:nvPr/>
        </p:nvSpPr>
        <p:spPr>
          <a:xfrm>
            <a:off x="161364" y="1951062"/>
            <a:ext cx="8821271" cy="584775"/>
          </a:xfrm>
          <a:prstGeom prst="rect">
            <a:avLst/>
          </a:prstGeom>
        </p:spPr>
        <p:txBody>
          <a:bodyPr wrap="square">
            <a:spAutoFit/>
          </a:bodyPr>
          <a:lstStyle/>
          <a:p>
            <a:pPr algn="just"/>
            <a:r>
              <a:rPr lang="fr-FR" sz="3200" dirty="0" smtClean="0"/>
              <a:t>Gédéon </a:t>
            </a:r>
            <a:r>
              <a:rPr lang="fr-FR" sz="3200" dirty="0"/>
              <a:t>fut revêtu de l’esprit de l’Eternel </a:t>
            </a:r>
            <a:r>
              <a:rPr lang="fr-FR" sz="3200" dirty="0" smtClean="0"/>
              <a:t>…</a:t>
            </a:r>
            <a:endParaRPr lang="fr-FR" sz="3200" dirty="0"/>
          </a:p>
        </p:txBody>
      </p:sp>
    </p:spTree>
    <p:extLst>
      <p:ext uri="{BB962C8B-B14F-4D97-AF65-F5344CB8AC3E}">
        <p14:creationId xmlns:p14="http://schemas.microsoft.com/office/powerpoint/2010/main" val="179785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Des choses à rétablir</a:t>
            </a:r>
            <a:endParaRPr lang="fr-FR" sz="3200" dirty="0"/>
          </a:p>
        </p:txBody>
      </p:sp>
      <p:sp>
        <p:nvSpPr>
          <p:cNvPr id="4" name="Rectangle 3"/>
          <p:cNvSpPr/>
          <p:nvPr/>
        </p:nvSpPr>
        <p:spPr>
          <a:xfrm>
            <a:off x="228600" y="106355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Pensée et des regards incrédules</a:t>
            </a:r>
            <a:endParaRPr lang="fr-FR" sz="3200" dirty="0"/>
          </a:p>
        </p:txBody>
      </p:sp>
      <p:sp>
        <p:nvSpPr>
          <p:cNvPr id="5" name="Rectangle 4"/>
          <p:cNvSpPr/>
          <p:nvPr/>
        </p:nvSpPr>
        <p:spPr>
          <a:xfrm>
            <a:off x="228600" y="1776250"/>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Un message réconfortant en intimité</a:t>
            </a:r>
            <a:endParaRPr lang="fr-FR" sz="3200" dirty="0"/>
          </a:p>
        </p:txBody>
      </p:sp>
      <p:sp>
        <p:nvSpPr>
          <p:cNvPr id="6" name="Rectangle 5"/>
          <p:cNvSpPr/>
          <p:nvPr/>
        </p:nvSpPr>
        <p:spPr>
          <a:xfrm>
            <a:off x="228600" y="2488944"/>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vérité qu’il faut croire</a:t>
            </a:r>
            <a:endParaRPr lang="fr-FR" sz="3200" dirty="0"/>
          </a:p>
        </p:txBody>
      </p:sp>
      <p:sp>
        <p:nvSpPr>
          <p:cNvPr id="7" name="Rectangle 6"/>
          <p:cNvSpPr/>
          <p:nvPr/>
        </p:nvSpPr>
        <p:spPr>
          <a:xfrm>
            <a:off x="228600" y="3201638"/>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 mission</a:t>
            </a:r>
            <a:endParaRPr lang="fr-FR" sz="3200" dirty="0"/>
          </a:p>
        </p:txBody>
      </p:sp>
      <p:sp>
        <p:nvSpPr>
          <p:cNvPr id="8" name="Rectangle 7"/>
          <p:cNvSpPr/>
          <p:nvPr/>
        </p:nvSpPr>
        <p:spPr>
          <a:xfrm>
            <a:off x="228600" y="3914332"/>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Le signe</a:t>
            </a:r>
            <a:endParaRPr lang="fr-FR" sz="3200" dirty="0"/>
          </a:p>
        </p:txBody>
      </p:sp>
      <p:sp>
        <p:nvSpPr>
          <p:cNvPr id="9" name="Rectangle 8"/>
          <p:cNvSpPr/>
          <p:nvPr/>
        </p:nvSpPr>
        <p:spPr>
          <a:xfrm>
            <a:off x="228600" y="4627026"/>
            <a:ext cx="86868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t>L’adoration</a:t>
            </a:r>
            <a:endParaRPr lang="fr-FR" sz="3200" dirty="0"/>
          </a:p>
        </p:txBody>
      </p:sp>
    </p:spTree>
    <p:extLst>
      <p:ext uri="{BB962C8B-B14F-4D97-AF65-F5344CB8AC3E}">
        <p14:creationId xmlns:p14="http://schemas.microsoft.com/office/powerpoint/2010/main" val="2382148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323968"/>
            <a:ext cx="89154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t>La révélation de Dieu dans la prière</a:t>
            </a:r>
            <a:endParaRPr lang="fr-FR" sz="4000" dirty="0"/>
          </a:p>
        </p:txBody>
      </p:sp>
      <p:sp>
        <p:nvSpPr>
          <p:cNvPr id="4" name="Rectangle 3"/>
          <p:cNvSpPr/>
          <p:nvPr/>
        </p:nvSpPr>
        <p:spPr>
          <a:xfrm>
            <a:off x="228600" y="1480416"/>
            <a:ext cx="8686800" cy="3539430"/>
          </a:xfrm>
          <a:prstGeom prst="rect">
            <a:avLst/>
          </a:prstGeom>
        </p:spPr>
        <p:txBody>
          <a:bodyPr wrap="square">
            <a:spAutoFit/>
          </a:bodyPr>
          <a:lstStyle/>
          <a:p>
            <a:pPr algn="just"/>
            <a:r>
              <a:rPr lang="fr-FR" sz="3200" dirty="0" smtClean="0"/>
              <a:t>- Gédéon </a:t>
            </a:r>
            <a:r>
              <a:rPr lang="fr-FR" sz="3200" dirty="0"/>
              <a:t>dit à Dieu : Si tu veux délivrer Israël par ma main, comme tu l’as dit</a:t>
            </a:r>
            <a:r>
              <a:rPr lang="fr-FR" sz="3200" dirty="0" smtClean="0"/>
              <a:t>, voici</a:t>
            </a:r>
            <a:r>
              <a:rPr lang="fr-FR" sz="3200" dirty="0"/>
              <a:t>, je vais mettre une toison de laine dans l’aire ; … Et il arriva </a:t>
            </a:r>
            <a:r>
              <a:rPr lang="fr-FR" sz="3200" dirty="0" smtClean="0"/>
              <a:t>ainsi…</a:t>
            </a:r>
          </a:p>
          <a:p>
            <a:pPr algn="just"/>
            <a:endParaRPr lang="fr-FR" sz="3200" dirty="0" smtClean="0"/>
          </a:p>
          <a:p>
            <a:pPr algn="just"/>
            <a:r>
              <a:rPr lang="fr-FR" sz="3200" dirty="0" smtClean="0"/>
              <a:t>- Gédéon </a:t>
            </a:r>
            <a:r>
              <a:rPr lang="fr-FR" sz="3200" dirty="0"/>
              <a:t>dit à Dieu : </a:t>
            </a:r>
            <a:r>
              <a:rPr lang="fr-FR" sz="3200" dirty="0" smtClean="0"/>
              <a:t>… Et </a:t>
            </a:r>
            <a:r>
              <a:rPr lang="fr-FR" sz="3200" dirty="0"/>
              <a:t>Dieu fit ainsi cette nuit-là</a:t>
            </a:r>
          </a:p>
        </p:txBody>
      </p:sp>
    </p:spTree>
    <p:extLst>
      <p:ext uri="{BB962C8B-B14F-4D97-AF65-F5344CB8AC3E}">
        <p14:creationId xmlns:p14="http://schemas.microsoft.com/office/powerpoint/2010/main" val="4252647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5" y="1991404"/>
            <a:ext cx="86868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t>Oppositions</a:t>
            </a:r>
            <a:endParaRPr lang="fr-FR" sz="4400" dirty="0"/>
          </a:p>
        </p:txBody>
      </p:sp>
    </p:spTree>
    <p:extLst>
      <p:ext uri="{BB962C8B-B14F-4D97-AF65-F5344CB8AC3E}">
        <p14:creationId xmlns:p14="http://schemas.microsoft.com/office/powerpoint/2010/main" val="3907760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56733"/>
            <a:ext cx="89154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t>Réactions lorsque l’on s’engage</a:t>
            </a:r>
            <a:endParaRPr lang="fr-FR" sz="4000" dirty="0"/>
          </a:p>
        </p:txBody>
      </p:sp>
      <p:sp>
        <p:nvSpPr>
          <p:cNvPr id="5" name="Rectangle 4"/>
          <p:cNvSpPr/>
          <p:nvPr/>
        </p:nvSpPr>
        <p:spPr>
          <a:xfrm>
            <a:off x="114300" y="1157686"/>
            <a:ext cx="8915400" cy="4524315"/>
          </a:xfrm>
          <a:prstGeom prst="rect">
            <a:avLst/>
          </a:prstGeom>
        </p:spPr>
        <p:txBody>
          <a:bodyPr wrap="square">
            <a:spAutoFit/>
          </a:bodyPr>
          <a:lstStyle/>
          <a:p>
            <a:pPr marL="457200" indent="-457200" algn="just">
              <a:buFontTx/>
              <a:buChar char="-"/>
            </a:pPr>
            <a:r>
              <a:rPr lang="fr-FR" sz="3200" dirty="0"/>
              <a:t>Gédéon dit à Dieu : Si tu veux délivrer Israël par ma main, comme tu l’as </a:t>
            </a:r>
            <a:r>
              <a:rPr lang="fr-FR" sz="3200" dirty="0" smtClean="0"/>
              <a:t>dit…</a:t>
            </a:r>
          </a:p>
          <a:p>
            <a:pPr algn="just"/>
            <a:endParaRPr lang="fr-FR" sz="3200" dirty="0"/>
          </a:p>
          <a:p>
            <a:pPr marL="457200" indent="-457200" algn="just">
              <a:buFontTx/>
              <a:buChar char="-"/>
            </a:pPr>
            <a:r>
              <a:rPr lang="fr-FR" sz="3200" dirty="0" smtClean="0"/>
              <a:t>Alors </a:t>
            </a:r>
            <a:r>
              <a:rPr lang="fr-FR" sz="3200" dirty="0"/>
              <a:t>les gens de la ville dirent à </a:t>
            </a:r>
            <a:r>
              <a:rPr lang="fr-FR" sz="3200" dirty="0" smtClean="0"/>
              <a:t>Joas …</a:t>
            </a:r>
          </a:p>
          <a:p>
            <a:pPr marL="457200" indent="-457200" algn="just">
              <a:buFontTx/>
              <a:buChar char="-"/>
            </a:pPr>
            <a:endParaRPr lang="fr-FR" sz="3200" dirty="0"/>
          </a:p>
          <a:p>
            <a:pPr marL="457200" indent="-457200" algn="just">
              <a:buFontTx/>
              <a:buChar char="-"/>
            </a:pPr>
            <a:r>
              <a:rPr lang="fr-FR" sz="3200" dirty="0"/>
              <a:t>Tout Madian, </a:t>
            </a:r>
            <a:r>
              <a:rPr lang="fr-FR" sz="3200" dirty="0" err="1"/>
              <a:t>Amalek</a:t>
            </a:r>
            <a:r>
              <a:rPr lang="fr-FR" sz="3200" dirty="0"/>
              <a:t> et les fils de l’Orient, se rassemblèrent ; ils passèrent le Jourdain, et campèrent dans la vallée de </a:t>
            </a:r>
            <a:r>
              <a:rPr lang="fr-FR" sz="3200" dirty="0" err="1"/>
              <a:t>Jizréel</a:t>
            </a:r>
            <a:r>
              <a:rPr lang="fr-FR" sz="3200" dirty="0" smtClean="0"/>
              <a:t>.</a:t>
            </a:r>
            <a:endParaRPr lang="fr-FR" sz="3200" dirty="0"/>
          </a:p>
        </p:txBody>
      </p:sp>
    </p:spTree>
    <p:extLst>
      <p:ext uri="{BB962C8B-B14F-4D97-AF65-F5344CB8AC3E}">
        <p14:creationId xmlns:p14="http://schemas.microsoft.com/office/powerpoint/2010/main" val="2525346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5" y="1991404"/>
            <a:ext cx="86868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t>Ce qui est vrai</a:t>
            </a:r>
            <a:endParaRPr lang="fr-FR" sz="4400" dirty="0"/>
          </a:p>
        </p:txBody>
      </p:sp>
    </p:spTree>
    <p:extLst>
      <p:ext uri="{BB962C8B-B14F-4D97-AF65-F5344CB8AC3E}">
        <p14:creationId xmlns:p14="http://schemas.microsoft.com/office/powerpoint/2010/main" val="1080585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56733"/>
            <a:ext cx="89154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t>Dieu</a:t>
            </a:r>
            <a:endParaRPr lang="fr-FR" sz="4000" dirty="0"/>
          </a:p>
        </p:txBody>
      </p:sp>
      <p:sp>
        <p:nvSpPr>
          <p:cNvPr id="4" name="Rectangle 3"/>
          <p:cNvSpPr/>
          <p:nvPr/>
        </p:nvSpPr>
        <p:spPr>
          <a:xfrm>
            <a:off x="228600" y="1372839"/>
            <a:ext cx="8686800" cy="4031873"/>
          </a:xfrm>
          <a:prstGeom prst="rect">
            <a:avLst/>
          </a:prstGeom>
        </p:spPr>
        <p:txBody>
          <a:bodyPr wrap="square">
            <a:spAutoFit/>
          </a:bodyPr>
          <a:lstStyle/>
          <a:p>
            <a:pPr algn="just"/>
            <a:r>
              <a:rPr lang="fr-FR" sz="3200" dirty="0" smtClean="0"/>
              <a:t> </a:t>
            </a:r>
            <a:r>
              <a:rPr lang="fr-FR" sz="3200" dirty="0"/>
              <a:t>Joas répondit à tous ceux qui se présentèrent à lui : Est-ce à vous de prendre parti pour Baal ? est-ce à vous de venir à son secours ? Quiconque prendra parti pour Baal mourra avant que le matin vienne. Si Baal est un dieu, qu’il plaide lui-même sa cause, puisqu’on a renversé son autel</a:t>
            </a:r>
            <a:r>
              <a:rPr lang="fr-FR" sz="3200" dirty="0" smtClean="0"/>
              <a:t>.</a:t>
            </a:r>
            <a:endParaRPr lang="fr-FR" sz="3200" dirty="0"/>
          </a:p>
        </p:txBody>
      </p:sp>
    </p:spTree>
    <p:extLst>
      <p:ext uri="{BB962C8B-B14F-4D97-AF65-F5344CB8AC3E}">
        <p14:creationId xmlns:p14="http://schemas.microsoft.com/office/powerpoint/2010/main" val="726362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56733"/>
            <a:ext cx="89154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t>La Parole</a:t>
            </a:r>
            <a:endParaRPr lang="fr-FR" sz="4000" dirty="0"/>
          </a:p>
        </p:txBody>
      </p:sp>
      <p:sp>
        <p:nvSpPr>
          <p:cNvPr id="5" name="Rectangle 4"/>
          <p:cNvSpPr/>
          <p:nvPr/>
        </p:nvSpPr>
        <p:spPr>
          <a:xfrm>
            <a:off x="228600" y="1803145"/>
            <a:ext cx="8686800" cy="1077218"/>
          </a:xfrm>
          <a:prstGeom prst="rect">
            <a:avLst/>
          </a:prstGeom>
        </p:spPr>
        <p:txBody>
          <a:bodyPr wrap="square">
            <a:spAutoFit/>
          </a:bodyPr>
          <a:lstStyle/>
          <a:p>
            <a:pPr algn="just"/>
            <a:r>
              <a:rPr lang="fr-FR" sz="3200" dirty="0" smtClean="0"/>
              <a:t>Gédéon </a:t>
            </a:r>
            <a:r>
              <a:rPr lang="fr-FR" sz="3200" dirty="0"/>
              <a:t>fut revêtu de l’esprit de l’Eternel ; il sonna de la trompette, </a:t>
            </a:r>
          </a:p>
        </p:txBody>
      </p:sp>
    </p:spTree>
    <p:extLst>
      <p:ext uri="{BB962C8B-B14F-4D97-AF65-F5344CB8AC3E}">
        <p14:creationId xmlns:p14="http://schemas.microsoft.com/office/powerpoint/2010/main" val="82998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56733"/>
            <a:ext cx="89154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t>L’église</a:t>
            </a:r>
            <a:endParaRPr lang="fr-FR" sz="4000" dirty="0"/>
          </a:p>
        </p:txBody>
      </p:sp>
      <p:sp>
        <p:nvSpPr>
          <p:cNvPr id="4" name="Rectangle 3"/>
          <p:cNvSpPr/>
          <p:nvPr/>
        </p:nvSpPr>
        <p:spPr>
          <a:xfrm>
            <a:off x="114300" y="1507309"/>
            <a:ext cx="8686800" cy="4031873"/>
          </a:xfrm>
          <a:prstGeom prst="rect">
            <a:avLst/>
          </a:prstGeom>
        </p:spPr>
        <p:txBody>
          <a:bodyPr wrap="square">
            <a:spAutoFit/>
          </a:bodyPr>
          <a:lstStyle/>
          <a:p>
            <a:pPr marL="457200" indent="-457200" algn="just">
              <a:buFontTx/>
              <a:buChar char="-"/>
            </a:pPr>
            <a:r>
              <a:rPr lang="fr-FR" sz="3200" dirty="0" smtClean="0"/>
              <a:t>Gédéon </a:t>
            </a:r>
            <a:r>
              <a:rPr lang="fr-FR" sz="3200" dirty="0"/>
              <a:t>prit dix hommes parmi ses serviteurs</a:t>
            </a:r>
            <a:r>
              <a:rPr lang="fr-FR" sz="3200" dirty="0" smtClean="0"/>
              <a:t>,</a:t>
            </a:r>
          </a:p>
          <a:p>
            <a:pPr marL="457200" indent="-457200" algn="just">
              <a:buFontTx/>
              <a:buChar char="-"/>
            </a:pPr>
            <a:r>
              <a:rPr lang="fr-FR" sz="3200" dirty="0"/>
              <a:t>et </a:t>
            </a:r>
            <a:r>
              <a:rPr lang="fr-FR" sz="3200" dirty="0" err="1"/>
              <a:t>Abiézer</a:t>
            </a:r>
            <a:r>
              <a:rPr lang="fr-FR" sz="3200" dirty="0"/>
              <a:t> fut convoqué pour marcher à sa suite</a:t>
            </a:r>
            <a:r>
              <a:rPr lang="fr-FR" sz="3200" dirty="0" smtClean="0"/>
              <a:t>.</a:t>
            </a:r>
          </a:p>
          <a:p>
            <a:pPr marL="457200" indent="-457200" algn="just">
              <a:buFontTx/>
              <a:buChar char="-"/>
            </a:pPr>
            <a:r>
              <a:rPr lang="fr-FR" sz="3200" dirty="0"/>
              <a:t>Il envoya des messagers dans tout Manassé, </a:t>
            </a:r>
            <a:r>
              <a:rPr lang="fr-FR" sz="3200" dirty="0" smtClean="0"/>
              <a:t>… des </a:t>
            </a:r>
            <a:r>
              <a:rPr lang="fr-FR" sz="3200" dirty="0"/>
              <a:t>messagers dans Aser, dans Zabulon et dans Nephthali, qui montèrent à leur rencontre</a:t>
            </a:r>
            <a:r>
              <a:rPr lang="fr-FR" sz="3200" dirty="0" smtClean="0"/>
              <a:t>.</a:t>
            </a:r>
            <a:endParaRPr lang="fr-FR" sz="3200" dirty="0"/>
          </a:p>
        </p:txBody>
      </p:sp>
    </p:spTree>
    <p:extLst>
      <p:ext uri="{BB962C8B-B14F-4D97-AF65-F5344CB8AC3E}">
        <p14:creationId xmlns:p14="http://schemas.microsoft.com/office/powerpoint/2010/main" val="120150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95568"/>
            <a:ext cx="8915400"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t>Conclusion</a:t>
            </a:r>
          </a:p>
          <a:p>
            <a:pPr algn="ctr"/>
            <a:r>
              <a:rPr lang="fr-FR" sz="4000" dirty="0" smtClean="0"/>
              <a:t>Hébreux 12.1-3</a:t>
            </a:r>
            <a:endParaRPr lang="fr-FR" sz="4000" dirty="0"/>
          </a:p>
        </p:txBody>
      </p:sp>
    </p:spTree>
    <p:extLst>
      <p:ext uri="{BB962C8B-B14F-4D97-AF65-F5344CB8AC3E}">
        <p14:creationId xmlns:p14="http://schemas.microsoft.com/office/powerpoint/2010/main" val="2167110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4983" y="176050"/>
            <a:ext cx="8686800" cy="5693866"/>
          </a:xfrm>
          <a:prstGeom prst="rect">
            <a:avLst/>
          </a:prstGeom>
        </p:spPr>
        <p:txBody>
          <a:bodyPr wrap="square">
            <a:spAutoFit/>
          </a:bodyPr>
          <a:lstStyle/>
          <a:p>
            <a:pPr algn="just"/>
            <a:r>
              <a:rPr lang="fr-FR" sz="2800" dirty="0"/>
              <a:t>Nous donc aussi, puisque nous sommes environnés d’une si grande nuée de témoins, rejetons tout fardeau, et le péché qui nous enveloppe si facilement, et courons avec persévérance dans la carrière qui nous est ouverte</a:t>
            </a:r>
            <a:r>
              <a:rPr lang="fr-FR" sz="2800" dirty="0" smtClean="0"/>
              <a:t>, ayant </a:t>
            </a:r>
            <a:r>
              <a:rPr lang="fr-FR" sz="2800" dirty="0"/>
              <a:t>les regards sur Jésus, le chef et le consommateur de la foi, qui, en vue de la joie qui lui était réservée, a souffert la croix, méprisé l’ignominie, et s’est assis à la droite du trône de </a:t>
            </a:r>
            <a:r>
              <a:rPr lang="fr-FR" sz="2800" dirty="0" smtClean="0"/>
              <a:t>Dieu. Considérez</a:t>
            </a:r>
            <a:r>
              <a:rPr lang="fr-FR" sz="2800" dirty="0"/>
              <a:t>, en effet, celui qui a supporté contre sa personne une telle opposition de la part des pécheurs, afin que vous ne vous lassiez point, l’âme découragée.</a:t>
            </a:r>
          </a:p>
        </p:txBody>
      </p:sp>
    </p:spTree>
    <p:extLst>
      <p:ext uri="{BB962C8B-B14F-4D97-AF65-F5344CB8AC3E}">
        <p14:creationId xmlns:p14="http://schemas.microsoft.com/office/powerpoint/2010/main" val="2121878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427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82121"/>
            <a:ext cx="86868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5400" dirty="0" smtClean="0"/>
              <a:t>Juges 6.25-40</a:t>
            </a:r>
          </a:p>
        </p:txBody>
      </p:sp>
    </p:spTree>
    <p:extLst>
      <p:ext uri="{BB962C8B-B14F-4D97-AF65-F5344CB8AC3E}">
        <p14:creationId xmlns:p14="http://schemas.microsoft.com/office/powerpoint/2010/main" val="231989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444992"/>
            <a:ext cx="8686800" cy="5016758"/>
          </a:xfrm>
          <a:prstGeom prst="rect">
            <a:avLst/>
          </a:prstGeom>
        </p:spPr>
        <p:txBody>
          <a:bodyPr wrap="square">
            <a:spAutoFit/>
          </a:bodyPr>
          <a:lstStyle/>
          <a:p>
            <a:pPr algn="just"/>
            <a:r>
              <a:rPr lang="fr-FR" sz="3200" dirty="0"/>
              <a:t>Dans la même nuit, l’Eternel dit à Gédéon: Prends le jeune taureau de ton père, et un second taureau de sept ans. Renverse l’autel de Baal qui est à ton père, et abats le pieu sacré qui est dessus.</a:t>
            </a:r>
          </a:p>
          <a:p>
            <a:pPr algn="just"/>
            <a:r>
              <a:rPr lang="fr-FR" sz="3200" dirty="0" smtClean="0"/>
              <a:t>Tu </a:t>
            </a:r>
            <a:r>
              <a:rPr lang="fr-FR" sz="3200" dirty="0"/>
              <a:t>bâtiras ensuite et tu disposeras, sur le haut de ce rocher, un autel à l’Eternel ton Dieu. Tu prendras le second taureau, et tu offriras un holocauste, avec le bois de l’idole que tu auras abattue</a:t>
            </a:r>
            <a:r>
              <a:rPr lang="fr-FR" sz="3200" dirty="0" smtClean="0"/>
              <a:t>.</a:t>
            </a:r>
            <a:endParaRPr lang="fr-FR" sz="3200" dirty="0"/>
          </a:p>
        </p:txBody>
      </p:sp>
    </p:spTree>
    <p:extLst>
      <p:ext uri="{BB962C8B-B14F-4D97-AF65-F5344CB8AC3E}">
        <p14:creationId xmlns:p14="http://schemas.microsoft.com/office/powerpoint/2010/main" val="284104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6" y="391204"/>
            <a:ext cx="8686800" cy="5016758"/>
          </a:xfrm>
          <a:prstGeom prst="rect">
            <a:avLst/>
          </a:prstGeom>
        </p:spPr>
        <p:txBody>
          <a:bodyPr wrap="square">
            <a:spAutoFit/>
          </a:bodyPr>
          <a:lstStyle/>
          <a:p>
            <a:pPr algn="just"/>
            <a:r>
              <a:rPr lang="fr-FR" sz="3200" dirty="0" smtClean="0"/>
              <a:t>Gédéon </a:t>
            </a:r>
            <a:r>
              <a:rPr lang="fr-FR" sz="3200" dirty="0"/>
              <a:t>prit dix hommes parmi ses serviteurs, et fit ce que l’Eternel avait dit ; mais, comme il craignait la maison de son père et les gens de la ville, il l’exécuta de nuit, et non de jour.</a:t>
            </a:r>
          </a:p>
          <a:p>
            <a:pPr algn="just"/>
            <a:r>
              <a:rPr lang="fr-FR" sz="3200" dirty="0" smtClean="0"/>
              <a:t>Lorsque </a:t>
            </a:r>
            <a:r>
              <a:rPr lang="fr-FR" sz="3200" dirty="0"/>
              <a:t>les gens de la ville se furent levés de bon matin, voici, l’autel de Baal était renversé, le pieu sacré placé dessus était abattu, et le second taureau était offert en holocauste sur l’autel qui avait été bâti</a:t>
            </a:r>
            <a:r>
              <a:rPr lang="fr-FR" sz="3200" dirty="0" smtClean="0"/>
              <a:t>.</a:t>
            </a:r>
            <a:endParaRPr lang="fr-FR" sz="3200" dirty="0"/>
          </a:p>
        </p:txBody>
      </p:sp>
    </p:spTree>
    <p:extLst>
      <p:ext uri="{BB962C8B-B14F-4D97-AF65-F5344CB8AC3E}">
        <p14:creationId xmlns:p14="http://schemas.microsoft.com/office/powerpoint/2010/main" val="397796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6" y="431545"/>
            <a:ext cx="8686800" cy="4031873"/>
          </a:xfrm>
          <a:prstGeom prst="rect">
            <a:avLst/>
          </a:prstGeom>
        </p:spPr>
        <p:txBody>
          <a:bodyPr wrap="square">
            <a:spAutoFit/>
          </a:bodyPr>
          <a:lstStyle/>
          <a:p>
            <a:pPr algn="just"/>
            <a:r>
              <a:rPr lang="fr-FR" sz="3200" dirty="0" smtClean="0"/>
              <a:t>Ils </a:t>
            </a:r>
            <a:r>
              <a:rPr lang="fr-FR" sz="3200" dirty="0"/>
              <a:t>se dirent l’un à l’autre : Qui a fait cela ? Et ils s’informèrent et firent des recherches. On leur dit : C’est Gédéon, fils de Joas, qui a fait cela.</a:t>
            </a:r>
          </a:p>
          <a:p>
            <a:pPr algn="just"/>
            <a:r>
              <a:rPr lang="fr-FR" sz="3200" dirty="0" smtClean="0"/>
              <a:t>Alors </a:t>
            </a:r>
            <a:r>
              <a:rPr lang="fr-FR" sz="3200" dirty="0"/>
              <a:t>les gens de la ville dirent à Joas : Fais sortir ton fils, et qu’il meure, car il a renversé l’autel de Baal et abattu le pieu sacré qui était dessus</a:t>
            </a:r>
            <a:r>
              <a:rPr lang="fr-FR" sz="3200" dirty="0" smtClean="0"/>
              <a:t>.</a:t>
            </a:r>
            <a:endParaRPr lang="fr-FR" sz="3200" dirty="0"/>
          </a:p>
        </p:txBody>
      </p:sp>
    </p:spTree>
    <p:extLst>
      <p:ext uri="{BB962C8B-B14F-4D97-AF65-F5344CB8AC3E}">
        <p14:creationId xmlns:p14="http://schemas.microsoft.com/office/powerpoint/2010/main" val="97411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6" y="431545"/>
            <a:ext cx="8686800" cy="5509200"/>
          </a:xfrm>
          <a:prstGeom prst="rect">
            <a:avLst/>
          </a:prstGeom>
        </p:spPr>
        <p:txBody>
          <a:bodyPr wrap="square">
            <a:spAutoFit/>
          </a:bodyPr>
          <a:lstStyle/>
          <a:p>
            <a:pPr algn="just"/>
            <a:r>
              <a:rPr lang="fr-FR" sz="3200" dirty="0" smtClean="0"/>
              <a:t> </a:t>
            </a:r>
            <a:r>
              <a:rPr lang="fr-FR" sz="3200" dirty="0"/>
              <a:t>Joas répondit à tous ceux qui se présentèrent à lui : Est-ce à vous de prendre parti pour Baal ? est-ce à vous de venir à son secours ? Quiconque prendra parti pour Baal mourra avant que le matin vienne. Si Baal est un dieu, qu’il plaide lui-même sa cause, puisqu’on a renversé son autel</a:t>
            </a:r>
            <a:r>
              <a:rPr lang="fr-FR" sz="3200" dirty="0" smtClean="0"/>
              <a:t>. Et </a:t>
            </a:r>
            <a:r>
              <a:rPr lang="fr-FR" sz="3200" dirty="0"/>
              <a:t>en ce jour l’on donna à Gédéon le nom de </a:t>
            </a:r>
            <a:r>
              <a:rPr lang="fr-FR" sz="3200" dirty="0" err="1"/>
              <a:t>Jerubbaal</a:t>
            </a:r>
            <a:r>
              <a:rPr lang="fr-FR" sz="3200" dirty="0"/>
              <a:t>, en disant : Que Baal plaide contre lui, puisqu’il a renversé son autel</a:t>
            </a:r>
            <a:r>
              <a:rPr lang="fr-FR" sz="3200" dirty="0" smtClean="0"/>
              <a:t>.</a:t>
            </a:r>
            <a:endParaRPr lang="fr-FR" sz="3200" dirty="0"/>
          </a:p>
        </p:txBody>
      </p:sp>
    </p:spTree>
    <p:extLst>
      <p:ext uri="{BB962C8B-B14F-4D97-AF65-F5344CB8AC3E}">
        <p14:creationId xmlns:p14="http://schemas.microsoft.com/office/powerpoint/2010/main" val="124834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2" y="955980"/>
            <a:ext cx="8686800" cy="3539430"/>
          </a:xfrm>
          <a:prstGeom prst="rect">
            <a:avLst/>
          </a:prstGeom>
        </p:spPr>
        <p:txBody>
          <a:bodyPr wrap="square">
            <a:spAutoFit/>
          </a:bodyPr>
          <a:lstStyle/>
          <a:p>
            <a:pPr algn="just"/>
            <a:r>
              <a:rPr lang="fr-FR" sz="3200" dirty="0" smtClean="0"/>
              <a:t>Tout </a:t>
            </a:r>
            <a:r>
              <a:rPr lang="fr-FR" sz="3200" dirty="0"/>
              <a:t>Madian, </a:t>
            </a:r>
            <a:r>
              <a:rPr lang="fr-FR" sz="3200" dirty="0" err="1"/>
              <a:t>Amalek</a:t>
            </a:r>
            <a:r>
              <a:rPr lang="fr-FR" sz="3200" dirty="0"/>
              <a:t> et les fils de l’Orient, se rassemblèrent ; ils passèrent le Jourdain, et campèrent dans la vallée de </a:t>
            </a:r>
            <a:r>
              <a:rPr lang="fr-FR" sz="3200" dirty="0" err="1"/>
              <a:t>Jizréel</a:t>
            </a:r>
            <a:r>
              <a:rPr lang="fr-FR" sz="3200" dirty="0"/>
              <a:t>.</a:t>
            </a:r>
          </a:p>
          <a:p>
            <a:pPr algn="just"/>
            <a:r>
              <a:rPr lang="fr-FR" sz="3200" dirty="0" smtClean="0"/>
              <a:t>Gédéon </a:t>
            </a:r>
            <a:r>
              <a:rPr lang="fr-FR" sz="3200" dirty="0"/>
              <a:t>fut revêtu de l’esprit de l’Eternel ; il sonna de la trompette, et </a:t>
            </a:r>
            <a:r>
              <a:rPr lang="fr-FR" sz="3200" dirty="0" err="1"/>
              <a:t>Abiézer</a:t>
            </a:r>
            <a:r>
              <a:rPr lang="fr-FR" sz="3200" dirty="0"/>
              <a:t> fut convoqué pour marcher à sa suite</a:t>
            </a:r>
            <a:r>
              <a:rPr lang="fr-FR" sz="3200" dirty="0" smtClean="0"/>
              <a:t>.</a:t>
            </a:r>
            <a:endParaRPr lang="fr-FR" sz="3200" dirty="0"/>
          </a:p>
        </p:txBody>
      </p:sp>
    </p:spTree>
    <p:extLst>
      <p:ext uri="{BB962C8B-B14F-4D97-AF65-F5344CB8AC3E}">
        <p14:creationId xmlns:p14="http://schemas.microsoft.com/office/powerpoint/2010/main" val="41962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5" y="1453521"/>
            <a:ext cx="8686800" cy="3046988"/>
          </a:xfrm>
          <a:prstGeom prst="rect">
            <a:avLst/>
          </a:prstGeom>
        </p:spPr>
        <p:txBody>
          <a:bodyPr wrap="square">
            <a:spAutoFit/>
          </a:bodyPr>
          <a:lstStyle/>
          <a:p>
            <a:pPr algn="just"/>
            <a:r>
              <a:rPr lang="fr-FR" sz="3200" dirty="0" smtClean="0"/>
              <a:t>Il </a:t>
            </a:r>
            <a:r>
              <a:rPr lang="fr-FR" sz="3200" dirty="0"/>
              <a:t>envoya des messagers dans tout Manassé, qui fut aussi convoqué pour marcher à sa suite. Il envoya des messagers dans Aser, dans Zabulon et dans Nephthali, qui montèrent à leur rencontre</a:t>
            </a:r>
            <a:r>
              <a:rPr lang="fr-FR" sz="3200" dirty="0" smtClean="0"/>
              <a:t>. </a:t>
            </a:r>
            <a:endParaRPr lang="fr-FR" sz="3200" dirty="0"/>
          </a:p>
        </p:txBody>
      </p:sp>
    </p:spTree>
    <p:extLst>
      <p:ext uri="{BB962C8B-B14F-4D97-AF65-F5344CB8AC3E}">
        <p14:creationId xmlns:p14="http://schemas.microsoft.com/office/powerpoint/2010/main" val="2104490839"/>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Ronds dans l’eau</Template>
  <TotalTime>351</TotalTime>
  <Words>590</Words>
  <Application>Microsoft Office PowerPoint</Application>
  <PresentationFormat>Affichage à l'écran (4:3)</PresentationFormat>
  <Paragraphs>59</Paragraphs>
  <Slides>29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29</vt:i4>
      </vt:variant>
    </vt:vector>
  </HeadingPairs>
  <TitlesOfParts>
    <vt:vector size="32" baseType="lpstr">
      <vt:lpstr>Arial</vt:lpstr>
      <vt:lpstr>Tw Cen MT</vt:lpstr>
      <vt:lpstr>Ronds dans l’eau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ADD MONTAUBAN</dc:creator>
  <cp:lastModifiedBy>ADD MONTAUBAN</cp:lastModifiedBy>
  <cp:revision>27</cp:revision>
  <dcterms:created xsi:type="dcterms:W3CDTF">2018-11-04T02:31:05Z</dcterms:created>
  <dcterms:modified xsi:type="dcterms:W3CDTF">2019-02-05T07:20:45Z</dcterms:modified>
</cp:coreProperties>
</file>