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93" r:id="rId3"/>
    <p:sldId id="271" r:id="rId4"/>
    <p:sldId id="273" r:id="rId5"/>
    <p:sldId id="287" r:id="rId6"/>
    <p:sldId id="258" r:id="rId7"/>
    <p:sldId id="264" r:id="rId8"/>
    <p:sldId id="265" r:id="rId9"/>
    <p:sldId id="266" r:id="rId10"/>
    <p:sldId id="267" r:id="rId11"/>
    <p:sldId id="268" r:id="rId12"/>
    <p:sldId id="269" r:id="rId13"/>
    <p:sldId id="270" r:id="rId14"/>
    <p:sldId id="288" r:id="rId15"/>
    <p:sldId id="289" r:id="rId16"/>
    <p:sldId id="290" r:id="rId17"/>
    <p:sldId id="291" r:id="rId18"/>
    <p:sldId id="292" r:id="rId19"/>
    <p:sldId id="295" r:id="rId20"/>
    <p:sldId id="294" r:id="rId21"/>
    <p:sldId id="296" r:id="rId22"/>
    <p:sldId id="297" r:id="rId23"/>
    <p:sldId id="298" r:id="rId24"/>
    <p:sldId id="299" r:id="rId25"/>
    <p:sldId id="30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BA1F4DE-9519-4E5C-9768-38D089B14B67}"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65281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25342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75427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4965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3710848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BA1F4DE-9519-4E5C-9768-38D089B14B67}" type="datetimeFigureOut">
              <a:rPr lang="fr-FR" smtClean="0"/>
              <a:t>05/02/2019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2477195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BA1F4DE-9519-4E5C-9768-38D089B14B67}" type="datetimeFigureOut">
              <a:rPr lang="fr-FR" smtClean="0"/>
              <a:t>05/02/2019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908850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A1F4DE-9519-4E5C-9768-38D089B14B67}"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1763834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A1F4DE-9519-4E5C-9768-38D089B14B67}"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426860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A1F4DE-9519-4E5C-9768-38D089B14B67}"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63544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BA1F4DE-9519-4E5C-9768-38D089B14B67}"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187829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229179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Content Placeholder 3"/>
          <p:cNvSpPr>
            <a:spLocks noGrp="1"/>
          </p:cNvSpPr>
          <p:nvPr>
            <p:ph sz="quarter" idx="13"/>
          </p:nvPr>
        </p:nvSpPr>
        <p:spPr>
          <a:xfrm>
            <a:off x="685331" y="3051013"/>
            <a:ext cx="3829520"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Content Placeholder 5"/>
          <p:cNvSpPr>
            <a:spLocks noGrp="1"/>
          </p:cNvSpPr>
          <p:nvPr>
            <p:ph sz="quarter" idx="14"/>
          </p:nvPr>
        </p:nvSpPr>
        <p:spPr>
          <a:xfrm>
            <a:off x="4629150" y="3051013"/>
            <a:ext cx="3829051"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BA1F4DE-9519-4E5C-9768-38D089B14B67}" type="datetimeFigureOut">
              <a:rPr lang="fr-FR" smtClean="0"/>
              <a:t>05/02/2019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90808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BA1F4DE-9519-4E5C-9768-38D089B14B67}" type="datetimeFigureOut">
              <a:rPr lang="fr-FR" smtClean="0"/>
              <a:t>05/02/2019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99690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3BA1F4DE-9519-4E5C-9768-38D089B14B67}" type="datetimeFigureOut">
              <a:rPr lang="fr-FR" smtClean="0"/>
              <a:t>05/02/2019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367887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4094553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66479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3BA1F4DE-9519-4E5C-9768-38D089B14B67}" type="datetimeFigureOut">
              <a:rPr lang="fr-FR" smtClean="0"/>
              <a:t>05/02/2019</a:t>
            </a:fld>
            <a:endParaRPr lang="fr-FR"/>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fr-F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A420C309-BD27-48FD-B6FF-2B7AF1AA605F}" type="slidenum">
              <a:rPr lang="fr-FR" smtClean="0"/>
              <a:t>‹N°›</a:t>
            </a:fld>
            <a:endParaRPr lang="fr-FR"/>
          </a:p>
        </p:txBody>
      </p:sp>
    </p:spTree>
    <p:extLst>
      <p:ext uri="{BB962C8B-B14F-4D97-AF65-F5344CB8AC3E}">
        <p14:creationId xmlns:p14="http://schemas.microsoft.com/office/powerpoint/2010/main" val="18093096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4590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14573"/>
            <a:ext cx="8552330" cy="3539430"/>
          </a:xfrm>
          <a:prstGeom prst="rect">
            <a:avLst/>
          </a:prstGeom>
        </p:spPr>
        <p:txBody>
          <a:bodyPr wrap="square">
            <a:spAutoFit/>
          </a:bodyPr>
          <a:lstStyle/>
          <a:p>
            <a:pPr algn="just"/>
            <a:r>
              <a:rPr lang="fr-FR" sz="3200" dirty="0" smtClean="0"/>
              <a:t>L’Eternel </a:t>
            </a:r>
            <a:r>
              <a:rPr lang="fr-FR" sz="3200" dirty="0"/>
              <a:t>dit à Gédéon : Le peuple est encore trop nombreux. Fais-les descendre vers l’eau, et là je t’en ferai le triage ; celui dont je te dirai : Que celui-ci aille avec toi, ira avec toi ; et celui dont je te dirai: Que celui-ci n’aille pas avec toi, n’ira pas avec toi</a:t>
            </a:r>
            <a:r>
              <a:rPr lang="fr-FR" sz="3200" dirty="0" smtClean="0"/>
              <a:t>.</a:t>
            </a:r>
            <a:endParaRPr lang="fr-FR" sz="3200" dirty="0"/>
          </a:p>
        </p:txBody>
      </p:sp>
    </p:spTree>
    <p:extLst>
      <p:ext uri="{BB962C8B-B14F-4D97-AF65-F5344CB8AC3E}">
        <p14:creationId xmlns:p14="http://schemas.microsoft.com/office/powerpoint/2010/main" val="2579252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14573"/>
            <a:ext cx="8552330" cy="4524315"/>
          </a:xfrm>
          <a:prstGeom prst="rect">
            <a:avLst/>
          </a:prstGeom>
        </p:spPr>
        <p:txBody>
          <a:bodyPr wrap="square">
            <a:spAutoFit/>
          </a:bodyPr>
          <a:lstStyle/>
          <a:p>
            <a:pPr algn="just"/>
            <a:r>
              <a:rPr lang="fr-FR" sz="3200" dirty="0" smtClean="0"/>
              <a:t>Gédéon </a:t>
            </a:r>
            <a:r>
              <a:rPr lang="fr-FR" sz="3200" dirty="0"/>
              <a:t>fit descendre le peuple vers l’eau, et l’Eternel dit à Gédéon : Tous ceux qui laperont l’eau avec la langue comme lape le chien, tu les sépareras de tous ceux qui se mettront à genoux pour boire</a:t>
            </a:r>
            <a:r>
              <a:rPr lang="fr-FR" sz="3200" dirty="0" smtClean="0"/>
              <a:t>. Ceux </a:t>
            </a:r>
            <a:r>
              <a:rPr lang="fr-FR" sz="3200" dirty="0"/>
              <a:t>qui lapèrent l’eau en la portant à la bouche avec leur main furent au nombre de trois cents hommes, et tout le reste du peuple se mit à genoux pour boire</a:t>
            </a:r>
            <a:r>
              <a:rPr lang="fr-FR" sz="3200" dirty="0" smtClean="0"/>
              <a:t>.</a:t>
            </a:r>
            <a:endParaRPr lang="fr-FR" sz="3200" dirty="0"/>
          </a:p>
        </p:txBody>
      </p:sp>
    </p:spTree>
    <p:extLst>
      <p:ext uri="{BB962C8B-B14F-4D97-AF65-F5344CB8AC3E}">
        <p14:creationId xmlns:p14="http://schemas.microsoft.com/office/powerpoint/2010/main" val="2861926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14573"/>
            <a:ext cx="8552330" cy="2554545"/>
          </a:xfrm>
          <a:prstGeom prst="rect">
            <a:avLst/>
          </a:prstGeom>
        </p:spPr>
        <p:txBody>
          <a:bodyPr wrap="square">
            <a:spAutoFit/>
          </a:bodyPr>
          <a:lstStyle/>
          <a:p>
            <a:pPr algn="just"/>
            <a:r>
              <a:rPr lang="fr-FR" sz="3200" dirty="0" smtClean="0"/>
              <a:t>Et </a:t>
            </a:r>
            <a:r>
              <a:rPr lang="fr-FR" sz="3200" dirty="0"/>
              <a:t>l’Eternel dit à Gédéon : C’est par les trois cents hommes qui ont lapé, que je vous sauverai et que je livrerai Madian entre tes mains. Que tout le reste du peuple s’en aille chacun chez soi</a:t>
            </a:r>
            <a:r>
              <a:rPr lang="fr-FR" sz="3200" dirty="0" smtClean="0"/>
              <a:t>.</a:t>
            </a:r>
            <a:endParaRPr lang="fr-FR" sz="3200" dirty="0"/>
          </a:p>
        </p:txBody>
      </p:sp>
    </p:spTree>
    <p:extLst>
      <p:ext uri="{BB962C8B-B14F-4D97-AF65-F5344CB8AC3E}">
        <p14:creationId xmlns:p14="http://schemas.microsoft.com/office/powerpoint/2010/main" val="942098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14573"/>
            <a:ext cx="8552330" cy="3046988"/>
          </a:xfrm>
          <a:prstGeom prst="rect">
            <a:avLst/>
          </a:prstGeom>
        </p:spPr>
        <p:txBody>
          <a:bodyPr wrap="square">
            <a:spAutoFit/>
          </a:bodyPr>
          <a:lstStyle/>
          <a:p>
            <a:pPr algn="just"/>
            <a:r>
              <a:rPr lang="fr-FR" sz="3200" dirty="0" smtClean="0"/>
              <a:t>On </a:t>
            </a:r>
            <a:r>
              <a:rPr lang="fr-FR" sz="3200" dirty="0"/>
              <a:t>prit les vivres du peuple et ses trompettes. Puis Gédéon renvoya tous les hommes d’Israël chacun dans sa tente, et il retint les trois cents hommes. Le camp de Madian était au-dessous de lui dans la vallée.</a:t>
            </a:r>
          </a:p>
        </p:txBody>
      </p:sp>
    </p:spTree>
    <p:extLst>
      <p:ext uri="{BB962C8B-B14F-4D97-AF65-F5344CB8AC3E}">
        <p14:creationId xmlns:p14="http://schemas.microsoft.com/office/powerpoint/2010/main" val="1757496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Rappel: La mission</a:t>
            </a:r>
            <a:endParaRPr lang="fr-FR" sz="4400" dirty="0"/>
          </a:p>
        </p:txBody>
      </p:sp>
      <p:sp>
        <p:nvSpPr>
          <p:cNvPr id="3" name="Rectangle 2"/>
          <p:cNvSpPr/>
          <p:nvPr/>
        </p:nvSpPr>
        <p:spPr>
          <a:xfrm>
            <a:off x="228600" y="1870380"/>
            <a:ext cx="8686800" cy="1569660"/>
          </a:xfrm>
          <a:prstGeom prst="rect">
            <a:avLst/>
          </a:prstGeom>
        </p:spPr>
        <p:txBody>
          <a:bodyPr wrap="square">
            <a:spAutoFit/>
          </a:bodyPr>
          <a:lstStyle/>
          <a:p>
            <a:pPr algn="just"/>
            <a:r>
              <a:rPr lang="fr-FR" sz="3200" dirty="0" smtClean="0"/>
              <a:t>Va avec cette force que tu as, et délivre Israël de la main de Madian ; n’est-ce pas moi qui t’envoie ?</a:t>
            </a:r>
          </a:p>
        </p:txBody>
      </p:sp>
    </p:spTree>
    <p:extLst>
      <p:ext uri="{BB962C8B-B14F-4D97-AF65-F5344CB8AC3E}">
        <p14:creationId xmlns:p14="http://schemas.microsoft.com/office/powerpoint/2010/main" val="321453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Qui part en mission ?</a:t>
            </a:r>
            <a:endParaRPr lang="fr-FR" sz="4400" dirty="0"/>
          </a:p>
        </p:txBody>
      </p:sp>
      <p:sp>
        <p:nvSpPr>
          <p:cNvPr id="4" name="Rectangle 3"/>
          <p:cNvSpPr/>
          <p:nvPr/>
        </p:nvSpPr>
        <p:spPr>
          <a:xfrm>
            <a:off x="94129" y="1491090"/>
            <a:ext cx="8686800" cy="1077218"/>
          </a:xfrm>
          <a:prstGeom prst="rect">
            <a:avLst/>
          </a:prstGeom>
        </p:spPr>
        <p:txBody>
          <a:bodyPr wrap="square">
            <a:spAutoFit/>
          </a:bodyPr>
          <a:lstStyle/>
          <a:p>
            <a:pPr algn="just"/>
            <a:r>
              <a:rPr lang="fr-FR" sz="3200" dirty="0" smtClean="0"/>
              <a:t>… tout </a:t>
            </a:r>
            <a:r>
              <a:rPr lang="fr-FR" sz="3200" dirty="0"/>
              <a:t>le peuple qui était avec lui, se levèrent de bon </a:t>
            </a:r>
            <a:r>
              <a:rPr lang="fr-FR" sz="3200" dirty="0" smtClean="0"/>
              <a:t>matin…</a:t>
            </a:r>
          </a:p>
        </p:txBody>
      </p:sp>
      <p:sp>
        <p:nvSpPr>
          <p:cNvPr id="5" name="Rectangle 4"/>
          <p:cNvSpPr/>
          <p:nvPr/>
        </p:nvSpPr>
        <p:spPr>
          <a:xfrm>
            <a:off x="228600" y="2939095"/>
            <a:ext cx="8686800" cy="310854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2800" dirty="0"/>
              <a:t>Jean </a:t>
            </a:r>
            <a:r>
              <a:rPr lang="fr-FR" sz="2800" dirty="0" smtClean="0"/>
              <a:t>15.16</a:t>
            </a:r>
          </a:p>
          <a:p>
            <a:pPr algn="just"/>
            <a:r>
              <a:rPr lang="fr-FR" sz="2800" dirty="0" smtClean="0"/>
              <a:t>Ce </a:t>
            </a:r>
            <a:r>
              <a:rPr lang="fr-FR" sz="2800" dirty="0"/>
              <a:t>n’est pas vous qui m’avez choisi ; mais moi, je vous ai choisis, et je vous ai établis, afin que vous alliez, et que vous portiez du fruit, et que votre fruit demeure, afin que ce que vous demanderez au Père en mon nom, il vous le donne.</a:t>
            </a:r>
          </a:p>
        </p:txBody>
      </p:sp>
    </p:spTree>
    <p:extLst>
      <p:ext uri="{BB962C8B-B14F-4D97-AF65-F5344CB8AC3E}">
        <p14:creationId xmlns:p14="http://schemas.microsoft.com/office/powerpoint/2010/main" val="447618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Où se fait le tri ?</a:t>
            </a:r>
            <a:endParaRPr lang="fr-FR" sz="4400" dirty="0"/>
          </a:p>
        </p:txBody>
      </p:sp>
      <p:sp>
        <p:nvSpPr>
          <p:cNvPr id="4" name="Rectangle 3"/>
          <p:cNvSpPr/>
          <p:nvPr/>
        </p:nvSpPr>
        <p:spPr>
          <a:xfrm>
            <a:off x="228600" y="1491090"/>
            <a:ext cx="8686800" cy="584775"/>
          </a:xfrm>
          <a:prstGeom prst="rect">
            <a:avLst/>
          </a:prstGeom>
        </p:spPr>
        <p:txBody>
          <a:bodyPr wrap="square">
            <a:spAutoFit/>
          </a:bodyPr>
          <a:lstStyle/>
          <a:p>
            <a:pPr algn="just"/>
            <a:r>
              <a:rPr lang="fr-FR" sz="3200" dirty="0" smtClean="0"/>
              <a:t>… près </a:t>
            </a:r>
            <a:r>
              <a:rPr lang="fr-FR" sz="3200" dirty="0"/>
              <a:t>de la source de </a:t>
            </a:r>
            <a:r>
              <a:rPr lang="fr-FR" sz="3200" dirty="0" err="1" smtClean="0"/>
              <a:t>Harod</a:t>
            </a:r>
            <a:r>
              <a:rPr lang="fr-FR" sz="3200" dirty="0" smtClean="0"/>
              <a:t>.</a:t>
            </a:r>
          </a:p>
        </p:txBody>
      </p:sp>
      <p:sp>
        <p:nvSpPr>
          <p:cNvPr id="3" name="Rectangle 2"/>
          <p:cNvSpPr/>
          <p:nvPr/>
        </p:nvSpPr>
        <p:spPr>
          <a:xfrm>
            <a:off x="870637" y="2639216"/>
            <a:ext cx="7189789" cy="58477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fr-FR" sz="3200" dirty="0"/>
              <a:t>« source du tremblement de peur »</a:t>
            </a:r>
          </a:p>
        </p:txBody>
      </p:sp>
    </p:spTree>
    <p:extLst>
      <p:ext uri="{BB962C8B-B14F-4D97-AF65-F5344CB8AC3E}">
        <p14:creationId xmlns:p14="http://schemas.microsoft.com/office/powerpoint/2010/main" val="548774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L(es)’ennemi(s)</a:t>
            </a:r>
            <a:endParaRPr lang="fr-FR" sz="4400" dirty="0"/>
          </a:p>
        </p:txBody>
      </p:sp>
      <p:sp>
        <p:nvSpPr>
          <p:cNvPr id="5" name="Rectangle 4"/>
          <p:cNvSpPr/>
          <p:nvPr/>
        </p:nvSpPr>
        <p:spPr>
          <a:xfrm>
            <a:off x="228600" y="2042420"/>
            <a:ext cx="8552330" cy="1569660"/>
          </a:xfrm>
          <a:prstGeom prst="rect">
            <a:avLst/>
          </a:prstGeom>
        </p:spPr>
        <p:txBody>
          <a:bodyPr wrap="square">
            <a:spAutoFit/>
          </a:bodyPr>
          <a:lstStyle/>
          <a:p>
            <a:pPr algn="just"/>
            <a:r>
              <a:rPr lang="fr-FR" sz="3200" dirty="0" smtClean="0"/>
              <a:t>Le </a:t>
            </a:r>
            <a:r>
              <a:rPr lang="fr-FR" sz="3200" dirty="0"/>
              <a:t>camp de Madian était au nord de Gédéon, vers la colline de Moré, dans la vallée</a:t>
            </a:r>
            <a:r>
              <a:rPr lang="fr-FR" sz="3200" dirty="0" smtClean="0"/>
              <a:t>.</a:t>
            </a:r>
            <a:endParaRPr lang="fr-FR" sz="3200" dirty="0"/>
          </a:p>
        </p:txBody>
      </p:sp>
      <p:sp>
        <p:nvSpPr>
          <p:cNvPr id="6" name="Rectangle 5"/>
          <p:cNvSpPr/>
          <p:nvPr/>
        </p:nvSpPr>
        <p:spPr>
          <a:xfrm>
            <a:off x="295835" y="4241809"/>
            <a:ext cx="855233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t>La chair – Le monde – Le diable</a:t>
            </a:r>
            <a:endParaRPr lang="fr-FR" sz="3200" dirty="0"/>
          </a:p>
        </p:txBody>
      </p:sp>
    </p:spTree>
    <p:extLst>
      <p:ext uri="{BB962C8B-B14F-4D97-AF65-F5344CB8AC3E}">
        <p14:creationId xmlns:p14="http://schemas.microsoft.com/office/powerpoint/2010/main" val="1537327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2" y="229839"/>
            <a:ext cx="89154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Dans le cœur du disciple: La foi</a:t>
            </a:r>
            <a:endParaRPr lang="fr-FR" sz="4400" dirty="0"/>
          </a:p>
        </p:txBody>
      </p:sp>
      <p:sp>
        <p:nvSpPr>
          <p:cNvPr id="4" name="Rectangle 3"/>
          <p:cNvSpPr/>
          <p:nvPr/>
        </p:nvSpPr>
        <p:spPr>
          <a:xfrm>
            <a:off x="242045" y="1457254"/>
            <a:ext cx="8673353" cy="3046988"/>
          </a:xfrm>
          <a:prstGeom prst="rect">
            <a:avLst/>
          </a:prstGeom>
        </p:spPr>
        <p:txBody>
          <a:bodyPr wrap="square">
            <a:spAutoFit/>
          </a:bodyPr>
          <a:lstStyle/>
          <a:p>
            <a:pPr algn="just"/>
            <a:r>
              <a:rPr lang="fr-FR" sz="3200" dirty="0" smtClean="0"/>
              <a:t>Publie </a:t>
            </a:r>
            <a:r>
              <a:rPr lang="fr-FR" sz="3200" dirty="0"/>
              <a:t>donc ceci aux oreilles du peuple : Que celui qui est craintif et qui a peur s’en retourne et s’éloigne de la montagne de Galaad. Vingt-deux mille hommes parmi le peuple s’en retournèrent, et il en resta dix mille</a:t>
            </a:r>
            <a:r>
              <a:rPr lang="fr-FR" sz="3200" dirty="0" smtClean="0"/>
              <a:t>.</a:t>
            </a:r>
            <a:endParaRPr lang="fr-FR" sz="3200" dirty="0"/>
          </a:p>
        </p:txBody>
      </p:sp>
      <p:sp>
        <p:nvSpPr>
          <p:cNvPr id="3" name="Rectangle 2"/>
          <p:cNvSpPr/>
          <p:nvPr/>
        </p:nvSpPr>
        <p:spPr>
          <a:xfrm>
            <a:off x="242045" y="4720170"/>
            <a:ext cx="855233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200" dirty="0" smtClean="0"/>
              <a:t>Jean 14.1</a:t>
            </a:r>
          </a:p>
          <a:p>
            <a:pPr algn="just"/>
            <a:r>
              <a:rPr lang="fr-FR" sz="3200" dirty="0" smtClean="0"/>
              <a:t>Que </a:t>
            </a:r>
            <a:r>
              <a:rPr lang="fr-FR" sz="3200" dirty="0"/>
              <a:t>votre cœur ne se trouble point. Croyez en Dieu, et croyez en moi.</a:t>
            </a:r>
          </a:p>
        </p:txBody>
      </p:sp>
    </p:spTree>
    <p:extLst>
      <p:ext uri="{BB962C8B-B14F-4D97-AF65-F5344CB8AC3E}">
        <p14:creationId xmlns:p14="http://schemas.microsoft.com/office/powerpoint/2010/main" val="673430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045" y="1654240"/>
            <a:ext cx="8552330"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200" dirty="0" smtClean="0"/>
              <a:t>Hébreux 11.1</a:t>
            </a:r>
          </a:p>
          <a:p>
            <a:pPr algn="just"/>
            <a:r>
              <a:rPr lang="fr-FR" sz="3200" dirty="0"/>
              <a:t>Or la foi est une ferme assurance des choses qu’on espère, une démonstration de celles qu’on ne voit pas</a:t>
            </a:r>
            <a:r>
              <a:rPr lang="fr-FR" sz="3200" dirty="0" smtClean="0"/>
              <a:t>.</a:t>
            </a:r>
            <a:endParaRPr lang="fr-FR" sz="3200" dirty="0"/>
          </a:p>
        </p:txBody>
      </p:sp>
    </p:spTree>
    <p:extLst>
      <p:ext uri="{BB962C8B-B14F-4D97-AF65-F5344CB8AC3E}">
        <p14:creationId xmlns:p14="http://schemas.microsoft.com/office/powerpoint/2010/main" val="78447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917" y="1348073"/>
            <a:ext cx="8686800"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6000" dirty="0" smtClean="0"/>
              <a:t>Gédéon</a:t>
            </a:r>
            <a:endParaRPr lang="fr-FR" sz="6000" dirty="0"/>
          </a:p>
        </p:txBody>
      </p:sp>
    </p:spTree>
    <p:extLst>
      <p:ext uri="{BB962C8B-B14F-4D97-AF65-F5344CB8AC3E}">
        <p14:creationId xmlns:p14="http://schemas.microsoft.com/office/powerpoint/2010/main" val="3354809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2" y="229839"/>
            <a:ext cx="89154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Dans le cœur du disciple: La disposition</a:t>
            </a:r>
            <a:endParaRPr lang="fr-FR" sz="4400" dirty="0"/>
          </a:p>
        </p:txBody>
      </p:sp>
      <p:sp>
        <p:nvSpPr>
          <p:cNvPr id="5" name="Rectangle 4"/>
          <p:cNvSpPr/>
          <p:nvPr/>
        </p:nvSpPr>
        <p:spPr>
          <a:xfrm>
            <a:off x="302557" y="1988632"/>
            <a:ext cx="8552330" cy="2062103"/>
          </a:xfrm>
          <a:prstGeom prst="rect">
            <a:avLst/>
          </a:prstGeom>
        </p:spPr>
        <p:txBody>
          <a:bodyPr wrap="square">
            <a:spAutoFit/>
          </a:bodyPr>
          <a:lstStyle/>
          <a:p>
            <a:pPr algn="just"/>
            <a:r>
              <a:rPr lang="fr-FR" sz="3200" dirty="0" smtClean="0"/>
              <a:t>Tous </a:t>
            </a:r>
            <a:r>
              <a:rPr lang="fr-FR" sz="3200" dirty="0"/>
              <a:t>ceux qui laperont l’eau avec la langue comme lape le chien, tu les sépareras de tous ceux qui se mettront à genoux pour boire</a:t>
            </a:r>
            <a:r>
              <a:rPr lang="fr-FR" sz="3200" dirty="0" smtClean="0"/>
              <a:t>.</a:t>
            </a:r>
            <a:endParaRPr lang="fr-FR" sz="3200" dirty="0"/>
          </a:p>
        </p:txBody>
      </p:sp>
      <p:sp>
        <p:nvSpPr>
          <p:cNvPr id="6" name="Rectangle 5"/>
          <p:cNvSpPr/>
          <p:nvPr/>
        </p:nvSpPr>
        <p:spPr>
          <a:xfrm>
            <a:off x="121023" y="4362978"/>
            <a:ext cx="8915400"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2800" dirty="0" smtClean="0"/>
              <a:t>Agée 1.4</a:t>
            </a:r>
          </a:p>
          <a:p>
            <a:pPr algn="just"/>
            <a:r>
              <a:rPr lang="fr-FR" sz="2800" dirty="0" smtClean="0"/>
              <a:t>Ce </a:t>
            </a:r>
            <a:r>
              <a:rPr lang="fr-FR" sz="2800" dirty="0"/>
              <a:t>peuple dit : Le temps n’est pas venu, le temps de rebâtir la maison de l’Eternel.</a:t>
            </a:r>
          </a:p>
        </p:txBody>
      </p:sp>
    </p:spTree>
    <p:extLst>
      <p:ext uri="{BB962C8B-B14F-4D97-AF65-F5344CB8AC3E}">
        <p14:creationId xmlns:p14="http://schemas.microsoft.com/office/powerpoint/2010/main" val="1085993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4470" y="1189472"/>
            <a:ext cx="8915400" cy="39703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2800" dirty="0" smtClean="0"/>
              <a:t>Matthieu 19.29-30</a:t>
            </a:r>
          </a:p>
          <a:p>
            <a:pPr algn="just"/>
            <a:r>
              <a:rPr lang="fr-FR" sz="2800" dirty="0"/>
              <a:t>Et quiconque aura quitté, à cause de mon nom, ses frères, ou ses sœurs, ou son père, ou sa mère, ou sa femme, ou ses enfants, ou ses terres, ou ses maisons, recevra le centuple, et héritera la vie éternelle.</a:t>
            </a:r>
          </a:p>
          <a:p>
            <a:pPr algn="just"/>
            <a:endParaRPr lang="fr-FR" sz="2800" dirty="0"/>
          </a:p>
          <a:p>
            <a:pPr algn="just"/>
            <a:r>
              <a:rPr lang="fr-FR" sz="2800" dirty="0" smtClean="0"/>
              <a:t>Plusieurs </a:t>
            </a:r>
            <a:r>
              <a:rPr lang="fr-FR" sz="2800" dirty="0"/>
              <a:t>des premiers seront les derniers, et plusieurs des derniers seront les premiers</a:t>
            </a:r>
            <a:r>
              <a:rPr lang="fr-FR" sz="2800" dirty="0" smtClean="0"/>
              <a:t>.</a:t>
            </a:r>
            <a:endParaRPr lang="fr-FR" sz="2800" dirty="0"/>
          </a:p>
        </p:txBody>
      </p:sp>
    </p:spTree>
    <p:extLst>
      <p:ext uri="{BB962C8B-B14F-4D97-AF65-F5344CB8AC3E}">
        <p14:creationId xmlns:p14="http://schemas.microsoft.com/office/powerpoint/2010/main" val="3346318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4129" y="1875272"/>
            <a:ext cx="89154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5400" dirty="0" smtClean="0"/>
              <a:t>Résultats</a:t>
            </a:r>
            <a:endParaRPr lang="fr-FR" sz="5400" dirty="0"/>
          </a:p>
        </p:txBody>
      </p:sp>
    </p:spTree>
    <p:extLst>
      <p:ext uri="{BB962C8B-B14F-4D97-AF65-F5344CB8AC3E}">
        <p14:creationId xmlns:p14="http://schemas.microsoft.com/office/powerpoint/2010/main" val="449731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2" y="229839"/>
            <a:ext cx="89154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L’église</a:t>
            </a:r>
            <a:endParaRPr lang="fr-FR" sz="4400" dirty="0"/>
          </a:p>
        </p:txBody>
      </p:sp>
      <p:sp>
        <p:nvSpPr>
          <p:cNvPr id="7" name="Rectangle 6"/>
          <p:cNvSpPr/>
          <p:nvPr/>
        </p:nvSpPr>
        <p:spPr>
          <a:xfrm>
            <a:off x="302557" y="1665902"/>
            <a:ext cx="8552330" cy="2554545"/>
          </a:xfrm>
          <a:prstGeom prst="rect">
            <a:avLst/>
          </a:prstGeom>
        </p:spPr>
        <p:txBody>
          <a:bodyPr wrap="square">
            <a:spAutoFit/>
          </a:bodyPr>
          <a:lstStyle/>
          <a:p>
            <a:pPr algn="just"/>
            <a:r>
              <a:rPr lang="fr-FR" sz="3200" dirty="0" smtClean="0"/>
              <a:t>Et </a:t>
            </a:r>
            <a:r>
              <a:rPr lang="fr-FR" sz="3200" dirty="0"/>
              <a:t>l’Eternel dit à Gédéon : C’est par les trois cents hommes qui ont lapé, que je vous sauverai et que je livrerai Madian entre tes mains. Que tout le reste du peuple s’en aille chacun chez soi</a:t>
            </a:r>
            <a:r>
              <a:rPr lang="fr-FR" sz="3200" dirty="0" smtClean="0"/>
              <a:t>.</a:t>
            </a:r>
            <a:endParaRPr lang="fr-FR" sz="3200" dirty="0"/>
          </a:p>
        </p:txBody>
      </p:sp>
    </p:spTree>
    <p:extLst>
      <p:ext uri="{BB962C8B-B14F-4D97-AF65-F5344CB8AC3E}">
        <p14:creationId xmlns:p14="http://schemas.microsoft.com/office/powerpoint/2010/main" val="2551240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2" y="229839"/>
            <a:ext cx="89154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La victoire</a:t>
            </a:r>
            <a:endParaRPr lang="fr-FR" sz="4400" dirty="0"/>
          </a:p>
        </p:txBody>
      </p:sp>
      <p:sp>
        <p:nvSpPr>
          <p:cNvPr id="4" name="Rectangle 3"/>
          <p:cNvSpPr/>
          <p:nvPr/>
        </p:nvSpPr>
        <p:spPr>
          <a:xfrm>
            <a:off x="302557" y="1679349"/>
            <a:ext cx="8552330" cy="3046988"/>
          </a:xfrm>
          <a:prstGeom prst="rect">
            <a:avLst/>
          </a:prstGeom>
        </p:spPr>
        <p:txBody>
          <a:bodyPr wrap="square">
            <a:spAutoFit/>
          </a:bodyPr>
          <a:lstStyle/>
          <a:p>
            <a:pPr algn="just"/>
            <a:r>
              <a:rPr lang="fr-FR" sz="3200" dirty="0" smtClean="0"/>
              <a:t>On </a:t>
            </a:r>
            <a:r>
              <a:rPr lang="fr-FR" sz="3200" dirty="0"/>
              <a:t>prit les vivres du peuple et ses trompettes. Puis Gédéon renvoya tous les hommes d’Israël chacun dans sa tente, et il retint les trois cents hommes. Le camp de Madian était au-dessous de lui dans la vallée.</a:t>
            </a:r>
          </a:p>
        </p:txBody>
      </p:sp>
    </p:spTree>
    <p:extLst>
      <p:ext uri="{BB962C8B-B14F-4D97-AF65-F5344CB8AC3E}">
        <p14:creationId xmlns:p14="http://schemas.microsoft.com/office/powerpoint/2010/main" val="699384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98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Des choses à rétablir</a:t>
            </a:r>
            <a:endParaRPr lang="fr-FR" sz="3200" dirty="0"/>
          </a:p>
        </p:txBody>
      </p:sp>
      <p:sp>
        <p:nvSpPr>
          <p:cNvPr id="4" name="Rectangle 3"/>
          <p:cNvSpPr/>
          <p:nvPr/>
        </p:nvSpPr>
        <p:spPr>
          <a:xfrm>
            <a:off x="228600" y="1063556"/>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Pensée et des regards incrédules</a:t>
            </a:r>
            <a:endParaRPr lang="fr-FR" sz="3200" dirty="0"/>
          </a:p>
        </p:txBody>
      </p:sp>
      <p:sp>
        <p:nvSpPr>
          <p:cNvPr id="5" name="Rectangle 4"/>
          <p:cNvSpPr/>
          <p:nvPr/>
        </p:nvSpPr>
        <p:spPr>
          <a:xfrm>
            <a:off x="228600" y="1776250"/>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Un message réconfortant en intimité</a:t>
            </a:r>
            <a:endParaRPr lang="fr-FR" sz="3200" dirty="0"/>
          </a:p>
        </p:txBody>
      </p:sp>
      <p:sp>
        <p:nvSpPr>
          <p:cNvPr id="6" name="Rectangle 5"/>
          <p:cNvSpPr/>
          <p:nvPr/>
        </p:nvSpPr>
        <p:spPr>
          <a:xfrm>
            <a:off x="228600" y="2488944"/>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vérité qu’il faut croire</a:t>
            </a:r>
            <a:endParaRPr lang="fr-FR" sz="3200" dirty="0"/>
          </a:p>
        </p:txBody>
      </p:sp>
      <p:sp>
        <p:nvSpPr>
          <p:cNvPr id="7" name="Rectangle 6"/>
          <p:cNvSpPr/>
          <p:nvPr/>
        </p:nvSpPr>
        <p:spPr>
          <a:xfrm>
            <a:off x="228600" y="3201638"/>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mission</a:t>
            </a:r>
            <a:endParaRPr lang="fr-FR" sz="3200" dirty="0"/>
          </a:p>
        </p:txBody>
      </p:sp>
      <p:sp>
        <p:nvSpPr>
          <p:cNvPr id="8" name="Rectangle 7"/>
          <p:cNvSpPr/>
          <p:nvPr/>
        </p:nvSpPr>
        <p:spPr>
          <a:xfrm>
            <a:off x="228600" y="3914332"/>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Le signe</a:t>
            </a:r>
            <a:endParaRPr lang="fr-FR" sz="3200" dirty="0"/>
          </a:p>
        </p:txBody>
      </p:sp>
      <p:sp>
        <p:nvSpPr>
          <p:cNvPr id="9" name="Rectangle 8"/>
          <p:cNvSpPr/>
          <p:nvPr/>
        </p:nvSpPr>
        <p:spPr>
          <a:xfrm>
            <a:off x="228600" y="4627026"/>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L’adoration</a:t>
            </a:r>
            <a:endParaRPr lang="fr-FR" sz="3200" dirty="0"/>
          </a:p>
        </p:txBody>
      </p:sp>
    </p:spTree>
    <p:extLst>
      <p:ext uri="{BB962C8B-B14F-4D97-AF65-F5344CB8AC3E}">
        <p14:creationId xmlns:p14="http://schemas.microsoft.com/office/powerpoint/2010/main" val="2896375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1" y="189498"/>
            <a:ext cx="86868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t>Préparation</a:t>
            </a:r>
            <a:endParaRPr lang="fr-FR" sz="3200" dirty="0"/>
          </a:p>
        </p:txBody>
      </p:sp>
      <p:sp>
        <p:nvSpPr>
          <p:cNvPr id="3" name="Rectangle 2"/>
          <p:cNvSpPr/>
          <p:nvPr/>
        </p:nvSpPr>
        <p:spPr>
          <a:xfrm>
            <a:off x="174811" y="929085"/>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Quand Dieu appel</a:t>
            </a:r>
            <a:endParaRPr lang="fr-FR" sz="3200" dirty="0"/>
          </a:p>
        </p:txBody>
      </p:sp>
      <p:sp>
        <p:nvSpPr>
          <p:cNvPr id="4" name="Rectangle 3"/>
          <p:cNvSpPr/>
          <p:nvPr/>
        </p:nvSpPr>
        <p:spPr>
          <a:xfrm>
            <a:off x="174811" y="1609227"/>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Avant de servir</a:t>
            </a:r>
            <a:endParaRPr lang="fr-FR" sz="3200" dirty="0"/>
          </a:p>
        </p:txBody>
      </p:sp>
      <p:sp>
        <p:nvSpPr>
          <p:cNvPr id="5" name="Rectangle 4"/>
          <p:cNvSpPr/>
          <p:nvPr/>
        </p:nvSpPr>
        <p:spPr>
          <a:xfrm>
            <a:off x="174811" y="2894484"/>
            <a:ext cx="86868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t>Ce qui nous appartient</a:t>
            </a:r>
            <a:endParaRPr lang="fr-FR" sz="3200" dirty="0"/>
          </a:p>
        </p:txBody>
      </p:sp>
      <p:sp>
        <p:nvSpPr>
          <p:cNvPr id="6" name="Rectangle 5"/>
          <p:cNvSpPr/>
          <p:nvPr/>
        </p:nvSpPr>
        <p:spPr>
          <a:xfrm>
            <a:off x="174811" y="3574626"/>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puissance de la croix</a:t>
            </a:r>
            <a:endParaRPr lang="fr-FR" sz="3200" dirty="0"/>
          </a:p>
        </p:txBody>
      </p:sp>
      <p:sp>
        <p:nvSpPr>
          <p:cNvPr id="7" name="Rectangle 6"/>
          <p:cNvSpPr/>
          <p:nvPr/>
        </p:nvSpPr>
        <p:spPr>
          <a:xfrm>
            <a:off x="174811" y="4254768"/>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puissance du Saint-Esprit</a:t>
            </a:r>
            <a:endParaRPr lang="fr-FR" sz="3200" dirty="0"/>
          </a:p>
        </p:txBody>
      </p:sp>
      <p:sp>
        <p:nvSpPr>
          <p:cNvPr id="8" name="Rectangle 7"/>
          <p:cNvSpPr/>
          <p:nvPr/>
        </p:nvSpPr>
        <p:spPr>
          <a:xfrm>
            <a:off x="174811" y="4934910"/>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révélation de Dieu dans la prière</a:t>
            </a:r>
            <a:endParaRPr lang="fr-FR" sz="3200" dirty="0"/>
          </a:p>
        </p:txBody>
      </p:sp>
    </p:spTree>
    <p:extLst>
      <p:ext uri="{BB962C8B-B14F-4D97-AF65-F5344CB8AC3E}">
        <p14:creationId xmlns:p14="http://schemas.microsoft.com/office/powerpoint/2010/main" val="54416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1" y="189498"/>
            <a:ext cx="86868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t>Oppositions</a:t>
            </a:r>
            <a:endParaRPr lang="fr-FR" sz="3200" dirty="0"/>
          </a:p>
        </p:txBody>
      </p:sp>
      <p:sp>
        <p:nvSpPr>
          <p:cNvPr id="3" name="Rectangle 2"/>
          <p:cNvSpPr/>
          <p:nvPr/>
        </p:nvSpPr>
        <p:spPr>
          <a:xfrm>
            <a:off x="174811" y="929085"/>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De l’intérieur</a:t>
            </a:r>
            <a:endParaRPr lang="fr-FR" sz="3200" dirty="0"/>
          </a:p>
        </p:txBody>
      </p:sp>
      <p:sp>
        <p:nvSpPr>
          <p:cNvPr id="4" name="Rectangle 3"/>
          <p:cNvSpPr/>
          <p:nvPr/>
        </p:nvSpPr>
        <p:spPr>
          <a:xfrm>
            <a:off x="174811" y="1609227"/>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De l’extérieur</a:t>
            </a:r>
            <a:endParaRPr lang="fr-FR" sz="3200" dirty="0"/>
          </a:p>
        </p:txBody>
      </p:sp>
      <p:sp>
        <p:nvSpPr>
          <p:cNvPr id="5" name="Rectangle 4"/>
          <p:cNvSpPr/>
          <p:nvPr/>
        </p:nvSpPr>
        <p:spPr>
          <a:xfrm>
            <a:off x="174811" y="3123083"/>
            <a:ext cx="86868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t>Ce qui est vrai</a:t>
            </a:r>
            <a:endParaRPr lang="fr-FR" sz="3200" dirty="0"/>
          </a:p>
        </p:txBody>
      </p:sp>
      <p:sp>
        <p:nvSpPr>
          <p:cNvPr id="6" name="Rectangle 5"/>
          <p:cNvSpPr/>
          <p:nvPr/>
        </p:nvSpPr>
        <p:spPr>
          <a:xfrm>
            <a:off x="174811" y="3803225"/>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Dieu</a:t>
            </a:r>
            <a:endParaRPr lang="fr-FR" sz="3200" dirty="0"/>
          </a:p>
        </p:txBody>
      </p:sp>
      <p:sp>
        <p:nvSpPr>
          <p:cNvPr id="7" name="Rectangle 6"/>
          <p:cNvSpPr/>
          <p:nvPr/>
        </p:nvSpPr>
        <p:spPr>
          <a:xfrm>
            <a:off x="174811" y="4483367"/>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Parole</a:t>
            </a:r>
            <a:endParaRPr lang="fr-FR" sz="3200" dirty="0"/>
          </a:p>
        </p:txBody>
      </p:sp>
      <p:sp>
        <p:nvSpPr>
          <p:cNvPr id="8" name="Rectangle 7"/>
          <p:cNvSpPr/>
          <p:nvPr/>
        </p:nvSpPr>
        <p:spPr>
          <a:xfrm>
            <a:off x="174811" y="5163509"/>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L’Eglise</a:t>
            </a:r>
            <a:endParaRPr lang="fr-FR" sz="3200" dirty="0"/>
          </a:p>
        </p:txBody>
      </p:sp>
    </p:spTree>
    <p:extLst>
      <p:ext uri="{BB962C8B-B14F-4D97-AF65-F5344CB8AC3E}">
        <p14:creationId xmlns:p14="http://schemas.microsoft.com/office/powerpoint/2010/main" val="1035551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800373"/>
            <a:ext cx="8552330" cy="101566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6000" dirty="0" smtClean="0"/>
              <a:t>Juges 7.1-8</a:t>
            </a:r>
          </a:p>
        </p:txBody>
      </p:sp>
    </p:spTree>
    <p:extLst>
      <p:ext uri="{BB962C8B-B14F-4D97-AF65-F5344CB8AC3E}">
        <p14:creationId xmlns:p14="http://schemas.microsoft.com/office/powerpoint/2010/main" val="4228443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14573"/>
            <a:ext cx="8552330" cy="3046988"/>
          </a:xfrm>
          <a:prstGeom prst="rect">
            <a:avLst/>
          </a:prstGeom>
        </p:spPr>
        <p:txBody>
          <a:bodyPr wrap="square">
            <a:spAutoFit/>
          </a:bodyPr>
          <a:lstStyle/>
          <a:p>
            <a:pPr algn="just"/>
            <a:r>
              <a:rPr lang="fr-FR" sz="3200" dirty="0" err="1"/>
              <a:t>Jerubbaal</a:t>
            </a:r>
            <a:r>
              <a:rPr lang="fr-FR" sz="3200" dirty="0"/>
              <a:t>, qui est Gédéon, et tout le peuple qui était avec lui, se levèrent de bon matin, et campèrent près de la source de </a:t>
            </a:r>
            <a:r>
              <a:rPr lang="fr-FR" sz="3200" dirty="0" err="1"/>
              <a:t>Harod</a:t>
            </a:r>
            <a:r>
              <a:rPr lang="fr-FR" sz="3200" dirty="0"/>
              <a:t>. Le camp de Madian était au nord de Gédéon, vers la colline de Moré, dans la vallée</a:t>
            </a:r>
            <a:r>
              <a:rPr lang="fr-FR" sz="3200" dirty="0" smtClean="0"/>
              <a:t>.</a:t>
            </a:r>
            <a:endParaRPr lang="fr-FR" sz="3200" dirty="0"/>
          </a:p>
        </p:txBody>
      </p:sp>
    </p:spTree>
    <p:extLst>
      <p:ext uri="{BB962C8B-B14F-4D97-AF65-F5344CB8AC3E}">
        <p14:creationId xmlns:p14="http://schemas.microsoft.com/office/powerpoint/2010/main" val="1402456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14573"/>
            <a:ext cx="8552330" cy="2554545"/>
          </a:xfrm>
          <a:prstGeom prst="rect">
            <a:avLst/>
          </a:prstGeom>
        </p:spPr>
        <p:txBody>
          <a:bodyPr wrap="square">
            <a:spAutoFit/>
          </a:bodyPr>
          <a:lstStyle/>
          <a:p>
            <a:pPr algn="just"/>
            <a:r>
              <a:rPr lang="fr-FR" sz="3200" dirty="0" smtClean="0"/>
              <a:t>L’Eternel </a:t>
            </a:r>
            <a:r>
              <a:rPr lang="fr-FR" sz="3200" dirty="0"/>
              <a:t>dit à Gédéon : Le peuple que tu as avec toi est trop nombreux pour que je livre Madian entre ses mains ; il pourrait en tirer gloire contre moi, et dire : C’est ma main qui m’a délivré</a:t>
            </a:r>
            <a:r>
              <a:rPr lang="fr-FR" sz="3200" dirty="0" smtClean="0"/>
              <a:t>.</a:t>
            </a:r>
            <a:endParaRPr lang="fr-FR" sz="3200" dirty="0"/>
          </a:p>
        </p:txBody>
      </p:sp>
    </p:spTree>
    <p:extLst>
      <p:ext uri="{BB962C8B-B14F-4D97-AF65-F5344CB8AC3E}">
        <p14:creationId xmlns:p14="http://schemas.microsoft.com/office/powerpoint/2010/main" val="677553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14573"/>
            <a:ext cx="8552330" cy="3046988"/>
          </a:xfrm>
          <a:prstGeom prst="rect">
            <a:avLst/>
          </a:prstGeom>
        </p:spPr>
        <p:txBody>
          <a:bodyPr wrap="square">
            <a:spAutoFit/>
          </a:bodyPr>
          <a:lstStyle/>
          <a:p>
            <a:pPr algn="just"/>
            <a:r>
              <a:rPr lang="fr-FR" sz="3200" dirty="0" smtClean="0"/>
              <a:t>Publie </a:t>
            </a:r>
            <a:r>
              <a:rPr lang="fr-FR" sz="3200" dirty="0"/>
              <a:t>donc ceci aux oreilles du peuple : Que celui qui est craintif et qui a peur s’en retourne et s’éloigne de la montagne de Galaad. Vingt-deux mille hommes parmi le peuple s’en retournèrent, et il en resta dix mille</a:t>
            </a:r>
            <a:r>
              <a:rPr lang="fr-FR" sz="3200" dirty="0" smtClean="0"/>
              <a:t>.</a:t>
            </a:r>
            <a:endParaRPr lang="fr-FR" sz="3200" dirty="0"/>
          </a:p>
        </p:txBody>
      </p:sp>
    </p:spTree>
    <p:extLst>
      <p:ext uri="{BB962C8B-B14F-4D97-AF65-F5344CB8AC3E}">
        <p14:creationId xmlns:p14="http://schemas.microsoft.com/office/powerpoint/2010/main" val="3181636675"/>
      </p:ext>
    </p:extLst>
  </p:cSld>
  <p:clrMapOvr>
    <a:masterClrMapping/>
  </p:clrMapOvr>
</p:sld>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Ronds dans l’eau</Template>
  <TotalTime>169</TotalTime>
  <Words>505</Words>
  <Application>Microsoft Office PowerPoint</Application>
  <PresentationFormat>Affichage à l'écran (4:3)</PresentationFormat>
  <Paragraphs>61</Paragraphs>
  <Slides>25</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25</vt:i4>
      </vt:variant>
    </vt:vector>
  </HeadingPairs>
  <TitlesOfParts>
    <vt:vector size="28" baseType="lpstr">
      <vt:lpstr>Arial</vt:lpstr>
      <vt:lpstr>Tw Cen MT</vt:lpstr>
      <vt:lpstr>Ronds dans l’eau</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ADD MONTAUBAN</dc:creator>
  <cp:lastModifiedBy>ADD MONTAUBAN</cp:lastModifiedBy>
  <cp:revision>15</cp:revision>
  <dcterms:created xsi:type="dcterms:W3CDTF">2018-12-02T04:36:46Z</dcterms:created>
  <dcterms:modified xsi:type="dcterms:W3CDTF">2019-02-05T07:21:39Z</dcterms:modified>
</cp:coreProperties>
</file>