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7" r:id="rId2"/>
    <p:sldId id="293" r:id="rId3"/>
    <p:sldId id="271" r:id="rId4"/>
    <p:sldId id="273" r:id="rId5"/>
    <p:sldId id="287" r:id="rId6"/>
    <p:sldId id="301" r:id="rId7"/>
    <p:sldId id="258" r:id="rId8"/>
    <p:sldId id="264" r:id="rId9"/>
    <p:sldId id="302" r:id="rId10"/>
    <p:sldId id="303" r:id="rId11"/>
    <p:sldId id="304" r:id="rId12"/>
    <p:sldId id="306" r:id="rId13"/>
    <p:sldId id="307" r:id="rId14"/>
    <p:sldId id="309" r:id="rId15"/>
    <p:sldId id="310" r:id="rId16"/>
    <p:sldId id="308" r:id="rId17"/>
    <p:sldId id="311" r:id="rId18"/>
    <p:sldId id="312" r:id="rId19"/>
    <p:sldId id="313" r:id="rId20"/>
    <p:sldId id="314" r:id="rId21"/>
    <p:sldId id="315" r:id="rId22"/>
    <p:sldId id="30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E3C81C-F24C-4CBF-8B7D-4EE91B08389A}" type="datetimeFigureOut">
              <a:rPr lang="fr-FR" smtClean="0"/>
              <a:t>05/02/2019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7BE79-0F9E-4CA0-A3C3-E0E4A8AD86FA}" type="slidenum">
              <a:rPr lang="fr-FR" smtClean="0"/>
              <a:t>‹N°›</a:t>
            </a:fld>
            <a:endParaRPr lang="fr-FR"/>
          </a:p>
        </p:txBody>
      </p:sp>
    </p:spTree>
    <p:extLst>
      <p:ext uri="{BB962C8B-B14F-4D97-AF65-F5344CB8AC3E}">
        <p14:creationId xmlns:p14="http://schemas.microsoft.com/office/powerpoint/2010/main" val="359515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5281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5342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75427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496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3710848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477195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08850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1763834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426860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3544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A1F4DE-9519-4E5C-9768-38D089B14B67}"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187829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229179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685331" y="3051013"/>
            <a:ext cx="3829520"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4629150" y="3051013"/>
            <a:ext cx="382905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BA1F4DE-9519-4E5C-9768-38D089B14B67}" type="datetimeFigureOut">
              <a:rPr lang="fr-FR" smtClean="0"/>
              <a:t>05/02/2019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0808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BA1F4DE-9519-4E5C-9768-38D089B14B67}"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99690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BA1F4DE-9519-4E5C-9768-38D089B14B67}" type="datetimeFigureOut">
              <a:rPr lang="fr-FR" smtClean="0"/>
              <a:t>05/02/2019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36788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409455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A1F4DE-9519-4E5C-9768-38D089B14B67}"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20C309-BD27-48FD-B6FF-2B7AF1AA605F}" type="slidenum">
              <a:rPr lang="fr-FR" smtClean="0"/>
              <a:t>‹N°›</a:t>
            </a:fld>
            <a:endParaRPr lang="fr-FR"/>
          </a:p>
        </p:txBody>
      </p:sp>
    </p:spTree>
    <p:extLst>
      <p:ext uri="{BB962C8B-B14F-4D97-AF65-F5344CB8AC3E}">
        <p14:creationId xmlns:p14="http://schemas.microsoft.com/office/powerpoint/2010/main" val="66479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BA1F4DE-9519-4E5C-9768-38D089B14B67}" type="datetimeFigureOut">
              <a:rPr lang="fr-FR" smtClean="0"/>
              <a:t>05/02/2019</a:t>
            </a:fld>
            <a:endParaRPr lang="fr-F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A420C309-BD27-48FD-B6FF-2B7AF1AA605F}" type="slidenum">
              <a:rPr lang="fr-FR" smtClean="0"/>
              <a:t>‹N°›</a:t>
            </a:fld>
            <a:endParaRPr lang="fr-FR"/>
          </a:p>
        </p:txBody>
      </p:sp>
    </p:spTree>
    <p:extLst>
      <p:ext uri="{BB962C8B-B14F-4D97-AF65-F5344CB8AC3E}">
        <p14:creationId xmlns:p14="http://schemas.microsoft.com/office/powerpoint/2010/main" val="18093096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59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4031873"/>
          </a:xfrm>
          <a:prstGeom prst="rect">
            <a:avLst/>
          </a:prstGeom>
        </p:spPr>
        <p:txBody>
          <a:bodyPr wrap="square">
            <a:spAutoFit/>
          </a:bodyPr>
          <a:lstStyle/>
          <a:p>
            <a:pPr algn="just"/>
            <a:r>
              <a:rPr lang="fr-FR" sz="3200" dirty="0" smtClean="0"/>
              <a:t>Gédéon </a:t>
            </a:r>
            <a:r>
              <a:rPr lang="fr-FR" sz="3200" dirty="0"/>
              <a:t>arriva ; et voici, un homme racontait à son camarade un songe. Il disait : J’ai eu un songe ; et voici, un gâteau de pain d’orge roulait dans le camp de Madian ; il est venu heurter jusqu’à la tente, et elle est tombée ; il l’a retournée sens dessus dessous, et elle a été renversée</a:t>
            </a:r>
            <a:r>
              <a:rPr lang="fr-FR" sz="3200" dirty="0" smtClean="0"/>
              <a:t>.</a:t>
            </a:r>
            <a:endParaRPr lang="fr-FR" sz="3200" dirty="0"/>
          </a:p>
        </p:txBody>
      </p:sp>
    </p:spTree>
    <p:extLst>
      <p:ext uri="{BB962C8B-B14F-4D97-AF65-F5344CB8AC3E}">
        <p14:creationId xmlns:p14="http://schemas.microsoft.com/office/powerpoint/2010/main" val="208758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5016758"/>
          </a:xfrm>
          <a:prstGeom prst="rect">
            <a:avLst/>
          </a:prstGeom>
        </p:spPr>
        <p:txBody>
          <a:bodyPr wrap="square">
            <a:spAutoFit/>
          </a:bodyPr>
          <a:lstStyle/>
          <a:p>
            <a:pPr algn="just"/>
            <a:r>
              <a:rPr lang="fr-FR" sz="3200" dirty="0" smtClean="0"/>
              <a:t>Son </a:t>
            </a:r>
            <a:r>
              <a:rPr lang="fr-FR" sz="3200" dirty="0"/>
              <a:t>camarade répondit, et dit : Ce n’est pas autre chose que l’épée de Gédéon, fils de Joas, homme d’Israël ; Dieu a livré entre ses mains Madian et tout le camp.</a:t>
            </a:r>
          </a:p>
          <a:p>
            <a:pPr algn="just"/>
            <a:endParaRPr lang="fr-FR" sz="3200" dirty="0"/>
          </a:p>
          <a:p>
            <a:pPr algn="just"/>
            <a:r>
              <a:rPr lang="fr-FR" sz="3200" dirty="0" smtClean="0"/>
              <a:t>Lorsque </a:t>
            </a:r>
            <a:r>
              <a:rPr lang="fr-FR" sz="3200" dirty="0"/>
              <a:t>Gédéon eut entendu le récit du songe et son explication, il se prosterna, revint au camp d’Israël, et dit : Levez-vous, car l’Eternel a livré entre vos mains le camp de Madian.</a:t>
            </a:r>
          </a:p>
        </p:txBody>
      </p:sp>
    </p:spTree>
    <p:extLst>
      <p:ext uri="{BB962C8B-B14F-4D97-AF65-F5344CB8AC3E}">
        <p14:creationId xmlns:p14="http://schemas.microsoft.com/office/powerpoint/2010/main" val="15604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Rappel: La mission</a:t>
            </a:r>
            <a:endParaRPr lang="fr-FR" sz="4400" dirty="0"/>
          </a:p>
        </p:txBody>
      </p:sp>
      <p:sp>
        <p:nvSpPr>
          <p:cNvPr id="3" name="Rectangle 2"/>
          <p:cNvSpPr/>
          <p:nvPr/>
        </p:nvSpPr>
        <p:spPr>
          <a:xfrm>
            <a:off x="228600" y="1663866"/>
            <a:ext cx="8686800" cy="1077218"/>
          </a:xfrm>
          <a:prstGeom prst="rect">
            <a:avLst/>
          </a:prstGeom>
        </p:spPr>
        <p:txBody>
          <a:bodyPr wrap="square">
            <a:spAutoFit/>
          </a:bodyPr>
          <a:lstStyle/>
          <a:p>
            <a:pPr algn="just"/>
            <a:r>
              <a:rPr lang="fr-FR" sz="3200" dirty="0" smtClean="0"/>
              <a:t>Va avec cette force que tu as, et délivre Israël de la main de Madian ; …</a:t>
            </a:r>
          </a:p>
        </p:txBody>
      </p:sp>
      <p:sp>
        <p:nvSpPr>
          <p:cNvPr id="4" name="Rectangle 3"/>
          <p:cNvSpPr/>
          <p:nvPr/>
        </p:nvSpPr>
        <p:spPr>
          <a:xfrm>
            <a:off x="295835" y="3284647"/>
            <a:ext cx="8552330" cy="1569660"/>
          </a:xfrm>
          <a:prstGeom prst="rect">
            <a:avLst/>
          </a:prstGeom>
        </p:spPr>
        <p:txBody>
          <a:bodyPr wrap="square">
            <a:spAutoFit/>
          </a:bodyPr>
          <a:lstStyle/>
          <a:p>
            <a:pPr algn="just"/>
            <a:r>
              <a:rPr lang="fr-FR" sz="3200" dirty="0" smtClean="0"/>
              <a:t>C’est </a:t>
            </a:r>
            <a:r>
              <a:rPr lang="fr-FR" sz="3200" dirty="0"/>
              <a:t>par les trois cents hommes qui ont lapé, que je vous sauverai et que je livrerai Madian entre tes mains</a:t>
            </a:r>
            <a:r>
              <a:rPr lang="fr-FR" sz="3200" dirty="0" smtClean="0"/>
              <a:t>.</a:t>
            </a:r>
            <a:endParaRPr lang="fr-FR" sz="3200" dirty="0"/>
          </a:p>
        </p:txBody>
      </p:sp>
    </p:spTree>
    <p:extLst>
      <p:ext uri="{BB962C8B-B14F-4D97-AF65-F5344CB8AC3E}">
        <p14:creationId xmlns:p14="http://schemas.microsoft.com/office/powerpoint/2010/main" val="975552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Promesses</a:t>
            </a:r>
            <a:endParaRPr lang="fr-FR" sz="4400" dirty="0"/>
          </a:p>
        </p:txBody>
      </p:sp>
      <p:sp>
        <p:nvSpPr>
          <p:cNvPr id="3" name="Rectangle 2"/>
          <p:cNvSpPr/>
          <p:nvPr/>
        </p:nvSpPr>
        <p:spPr>
          <a:xfrm>
            <a:off x="228600" y="1663866"/>
            <a:ext cx="8686800" cy="3539430"/>
          </a:xfrm>
          <a:prstGeom prst="rect">
            <a:avLst/>
          </a:prstGeom>
        </p:spPr>
        <p:txBody>
          <a:bodyPr wrap="square">
            <a:spAutoFit/>
          </a:bodyPr>
          <a:lstStyle/>
          <a:p>
            <a:pPr marL="457200" indent="-457200" algn="just">
              <a:buFontTx/>
              <a:buChar char="-"/>
            </a:pPr>
            <a:r>
              <a:rPr lang="fr-FR" sz="3200" dirty="0"/>
              <a:t>L’Eternel est avec toi, vaillant héros !</a:t>
            </a:r>
          </a:p>
          <a:p>
            <a:pPr marL="457200" indent="-457200" algn="just">
              <a:buFontTx/>
              <a:buChar char="-"/>
            </a:pPr>
            <a:r>
              <a:rPr lang="fr-FR" sz="3200" dirty="0"/>
              <a:t>Mais je serai avec toi, et tu battras Madian comme un seul homme.</a:t>
            </a:r>
          </a:p>
          <a:p>
            <a:pPr marL="457200" indent="-457200" algn="just">
              <a:buFontTx/>
              <a:buChar char="-"/>
            </a:pPr>
            <a:r>
              <a:rPr lang="fr-FR" sz="3200" dirty="0"/>
              <a:t>Sois en paix, ne crains point, tu ne mourras pas.</a:t>
            </a:r>
          </a:p>
          <a:p>
            <a:pPr marL="457200" indent="-457200" algn="just">
              <a:buFontTx/>
              <a:buChar char="-"/>
            </a:pPr>
            <a:r>
              <a:rPr lang="fr-FR" sz="3200" dirty="0"/>
              <a:t>… Gédéon fut revêtu de l’esprit de l’Eternel ; </a:t>
            </a:r>
            <a:endParaRPr lang="fr-FR" sz="3200" dirty="0" smtClean="0"/>
          </a:p>
        </p:txBody>
      </p:sp>
    </p:spTree>
    <p:extLst>
      <p:ext uri="{BB962C8B-B14F-4D97-AF65-F5344CB8AC3E}">
        <p14:creationId xmlns:p14="http://schemas.microsoft.com/office/powerpoint/2010/main" val="421409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Promesses</a:t>
            </a:r>
            <a:endParaRPr lang="fr-FR" sz="4400" dirty="0"/>
          </a:p>
        </p:txBody>
      </p:sp>
      <p:sp>
        <p:nvSpPr>
          <p:cNvPr id="3" name="Rectangle 2"/>
          <p:cNvSpPr/>
          <p:nvPr/>
        </p:nvSpPr>
        <p:spPr>
          <a:xfrm>
            <a:off x="228600" y="1663866"/>
            <a:ext cx="8686800" cy="2062103"/>
          </a:xfrm>
          <a:prstGeom prst="rect">
            <a:avLst/>
          </a:prstGeom>
        </p:spPr>
        <p:txBody>
          <a:bodyPr wrap="square">
            <a:spAutoFit/>
          </a:bodyPr>
          <a:lstStyle/>
          <a:p>
            <a:pPr marL="457200" indent="-457200" algn="just">
              <a:buFontTx/>
              <a:buChar char="-"/>
            </a:pPr>
            <a:r>
              <a:rPr lang="fr-FR" sz="3200" dirty="0" smtClean="0"/>
              <a:t>… n’est-ce pas moi qui t’envoie ?</a:t>
            </a:r>
          </a:p>
          <a:p>
            <a:pPr marL="457200" indent="-457200" algn="just">
              <a:buFontTx/>
              <a:buChar char="-"/>
            </a:pPr>
            <a:r>
              <a:rPr lang="fr-FR" sz="3200" dirty="0" smtClean="0"/>
              <a:t>… </a:t>
            </a:r>
            <a:r>
              <a:rPr lang="fr-FR" sz="3200" dirty="0"/>
              <a:t>C’est par les trois cents hommes qui ont lapé, que je vous sauverai et que je livrerai Madian entre tes mains</a:t>
            </a:r>
            <a:r>
              <a:rPr lang="fr-FR" sz="3200" dirty="0" smtClean="0"/>
              <a:t>.</a:t>
            </a:r>
          </a:p>
        </p:txBody>
      </p:sp>
    </p:spTree>
    <p:extLst>
      <p:ext uri="{BB962C8B-B14F-4D97-AF65-F5344CB8AC3E}">
        <p14:creationId xmlns:p14="http://schemas.microsoft.com/office/powerpoint/2010/main" val="70513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229839"/>
            <a:ext cx="89154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vision  humaine…</a:t>
            </a:r>
            <a:endParaRPr lang="fr-FR" sz="4400" dirty="0"/>
          </a:p>
        </p:txBody>
      </p:sp>
      <p:sp>
        <p:nvSpPr>
          <p:cNvPr id="4" name="Rectangle 3"/>
          <p:cNvSpPr/>
          <p:nvPr/>
        </p:nvSpPr>
        <p:spPr>
          <a:xfrm>
            <a:off x="302557" y="2808902"/>
            <a:ext cx="8552330" cy="3046988"/>
          </a:xfrm>
          <a:prstGeom prst="rect">
            <a:avLst/>
          </a:prstGeom>
        </p:spPr>
        <p:txBody>
          <a:bodyPr wrap="square">
            <a:spAutoFit/>
          </a:bodyPr>
          <a:lstStyle/>
          <a:p>
            <a:pPr algn="just"/>
            <a:r>
              <a:rPr lang="fr-FR" sz="3200" dirty="0" smtClean="0"/>
              <a:t>- Madian</a:t>
            </a:r>
            <a:r>
              <a:rPr lang="fr-FR" sz="3200" dirty="0"/>
              <a:t>, </a:t>
            </a:r>
            <a:r>
              <a:rPr lang="fr-FR" sz="3200" dirty="0" err="1"/>
              <a:t>Amalek</a:t>
            </a:r>
            <a:r>
              <a:rPr lang="fr-FR" sz="3200" dirty="0"/>
              <a:t>, et tous les fils de l’Orient, étaient répandus dans la vallée comme une multitude de sauterelles, et leurs chameaux étaient innombrables comme le sable qui est sur le bord de la mer.</a:t>
            </a:r>
          </a:p>
        </p:txBody>
      </p:sp>
      <p:sp>
        <p:nvSpPr>
          <p:cNvPr id="5" name="Rectangle 4"/>
          <p:cNvSpPr/>
          <p:nvPr/>
        </p:nvSpPr>
        <p:spPr>
          <a:xfrm>
            <a:off x="235322" y="1611703"/>
            <a:ext cx="8686800" cy="584775"/>
          </a:xfrm>
          <a:prstGeom prst="rect">
            <a:avLst/>
          </a:prstGeom>
        </p:spPr>
        <p:txBody>
          <a:bodyPr wrap="square">
            <a:spAutoFit/>
          </a:bodyPr>
          <a:lstStyle/>
          <a:p>
            <a:pPr algn="just"/>
            <a:r>
              <a:rPr lang="fr-FR" sz="3200" dirty="0" smtClean="0"/>
              <a:t>- De 32 000 à 300 Hommes</a:t>
            </a:r>
          </a:p>
        </p:txBody>
      </p:sp>
    </p:spTree>
    <p:extLst>
      <p:ext uri="{BB962C8B-B14F-4D97-AF65-F5344CB8AC3E}">
        <p14:creationId xmlns:p14="http://schemas.microsoft.com/office/powerpoint/2010/main" val="159470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Bénéfices de la présence de Dieu</a:t>
            </a:r>
            <a:endParaRPr lang="fr-FR" sz="4400" dirty="0"/>
          </a:p>
        </p:txBody>
      </p:sp>
      <p:sp>
        <p:nvSpPr>
          <p:cNvPr id="5" name="Rectangle 4"/>
          <p:cNvSpPr/>
          <p:nvPr/>
        </p:nvSpPr>
        <p:spPr>
          <a:xfrm>
            <a:off x="295836" y="1827267"/>
            <a:ext cx="8552330" cy="1261884"/>
          </a:xfrm>
          <a:prstGeom prst="rect">
            <a:avLst/>
          </a:prstGeom>
        </p:spPr>
        <p:txBody>
          <a:bodyPr wrap="square">
            <a:spAutoFit/>
          </a:bodyPr>
          <a:lstStyle/>
          <a:p>
            <a:pPr algn="just"/>
            <a:r>
              <a:rPr lang="fr-FR" sz="3200" dirty="0"/>
              <a:t>L’Eternel dit à Gédéon pendant la nuit: </a:t>
            </a:r>
            <a:r>
              <a:rPr lang="fr-FR" sz="3200" dirty="0" smtClean="0"/>
              <a:t>…, </a:t>
            </a:r>
            <a:r>
              <a:rPr lang="fr-FR" sz="4400" dirty="0"/>
              <a:t>car je l’ai livré entre tes mains</a:t>
            </a:r>
            <a:r>
              <a:rPr lang="fr-FR" sz="3200" dirty="0" smtClean="0"/>
              <a:t>.</a:t>
            </a:r>
            <a:endParaRPr lang="fr-FR" sz="3200" dirty="0"/>
          </a:p>
        </p:txBody>
      </p:sp>
    </p:spTree>
    <p:extLst>
      <p:ext uri="{BB962C8B-B14F-4D97-AF65-F5344CB8AC3E}">
        <p14:creationId xmlns:p14="http://schemas.microsoft.com/office/powerpoint/2010/main" val="74989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Grandir dans la foi</a:t>
            </a:r>
            <a:endParaRPr lang="fr-FR" sz="4400" dirty="0"/>
          </a:p>
        </p:txBody>
      </p:sp>
      <p:sp>
        <p:nvSpPr>
          <p:cNvPr id="5" name="Rectangle 4"/>
          <p:cNvSpPr/>
          <p:nvPr/>
        </p:nvSpPr>
        <p:spPr>
          <a:xfrm>
            <a:off x="295836" y="2055867"/>
            <a:ext cx="8552330" cy="1569660"/>
          </a:xfrm>
          <a:prstGeom prst="rect">
            <a:avLst/>
          </a:prstGeom>
        </p:spPr>
        <p:txBody>
          <a:bodyPr wrap="square">
            <a:spAutoFit/>
          </a:bodyPr>
          <a:lstStyle/>
          <a:p>
            <a:pPr algn="just"/>
            <a:r>
              <a:rPr lang="fr-FR" sz="3200" dirty="0" smtClean="0"/>
              <a:t>Si </a:t>
            </a:r>
            <a:r>
              <a:rPr lang="fr-FR" sz="3200" dirty="0"/>
              <a:t>tu crains de descendre, descends-y avec </a:t>
            </a:r>
            <a:r>
              <a:rPr lang="fr-FR" sz="3200" dirty="0" err="1" smtClean="0"/>
              <a:t>Pura</a:t>
            </a:r>
            <a:r>
              <a:rPr lang="fr-FR" sz="3200" dirty="0" smtClean="0"/>
              <a:t> </a:t>
            </a:r>
            <a:r>
              <a:rPr lang="fr-FR" sz="3200" dirty="0" smtClean="0">
                <a:solidFill>
                  <a:srgbClr val="FF0000"/>
                </a:solidFill>
              </a:rPr>
              <a:t>(Branche, Rameau)</a:t>
            </a:r>
            <a:r>
              <a:rPr lang="fr-FR" sz="3200" dirty="0" smtClean="0"/>
              <a:t>, </a:t>
            </a:r>
            <a:r>
              <a:rPr lang="fr-FR" sz="3200" dirty="0"/>
              <a:t>ton serviteur</a:t>
            </a:r>
            <a:r>
              <a:rPr lang="fr-FR" sz="3200" dirty="0" smtClean="0"/>
              <a:t>.</a:t>
            </a:r>
            <a:endParaRPr lang="fr-FR" sz="3200" dirty="0"/>
          </a:p>
        </p:txBody>
      </p:sp>
    </p:spTree>
    <p:extLst>
      <p:ext uri="{BB962C8B-B14F-4D97-AF65-F5344CB8AC3E}">
        <p14:creationId xmlns:p14="http://schemas.microsoft.com/office/powerpoint/2010/main" val="2001347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 nous faire voir, nous faire entendre</a:t>
            </a:r>
            <a:endParaRPr lang="fr-FR" sz="4400" dirty="0"/>
          </a:p>
        </p:txBody>
      </p:sp>
      <p:sp>
        <p:nvSpPr>
          <p:cNvPr id="4" name="Rectangle 3"/>
          <p:cNvSpPr/>
          <p:nvPr/>
        </p:nvSpPr>
        <p:spPr>
          <a:xfrm>
            <a:off x="154643" y="2149996"/>
            <a:ext cx="8834716" cy="2554545"/>
          </a:xfrm>
          <a:prstGeom prst="rect">
            <a:avLst/>
          </a:prstGeom>
        </p:spPr>
        <p:txBody>
          <a:bodyPr wrap="square">
            <a:spAutoFit/>
          </a:bodyPr>
          <a:lstStyle/>
          <a:p>
            <a:pPr algn="just"/>
            <a:r>
              <a:rPr lang="fr-FR" sz="3200" dirty="0"/>
              <a:t>Lève-toi, descends au </a:t>
            </a:r>
            <a:r>
              <a:rPr lang="fr-FR" sz="3200" dirty="0" smtClean="0"/>
              <a:t>camp…</a:t>
            </a:r>
          </a:p>
          <a:p>
            <a:pPr algn="just"/>
            <a:endParaRPr lang="fr-FR" sz="3200" dirty="0"/>
          </a:p>
          <a:p>
            <a:pPr algn="just"/>
            <a:r>
              <a:rPr lang="fr-FR" sz="3200" dirty="0" smtClean="0"/>
              <a:t>Tu </a:t>
            </a:r>
            <a:r>
              <a:rPr lang="fr-FR" sz="3200" dirty="0"/>
              <a:t>écouteras ce qu’ils diront, et après cela tes mains seront fortifiées : descends donc au camp</a:t>
            </a:r>
            <a:r>
              <a:rPr lang="fr-FR" sz="3200" dirty="0" smtClean="0"/>
              <a:t>.</a:t>
            </a:r>
            <a:endParaRPr lang="fr-FR" sz="3200" dirty="0"/>
          </a:p>
        </p:txBody>
      </p:sp>
    </p:spTree>
    <p:extLst>
      <p:ext uri="{BB962C8B-B14F-4D97-AF65-F5344CB8AC3E}">
        <p14:creationId xmlns:p14="http://schemas.microsoft.com/office/powerpoint/2010/main" val="347213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Dieu est souverain</a:t>
            </a:r>
            <a:endParaRPr lang="fr-FR" sz="4400" dirty="0"/>
          </a:p>
        </p:txBody>
      </p:sp>
      <p:sp>
        <p:nvSpPr>
          <p:cNvPr id="5" name="Rectangle 4"/>
          <p:cNvSpPr/>
          <p:nvPr/>
        </p:nvSpPr>
        <p:spPr>
          <a:xfrm>
            <a:off x="134470" y="1450749"/>
            <a:ext cx="8552330" cy="4031873"/>
          </a:xfrm>
          <a:prstGeom prst="rect">
            <a:avLst/>
          </a:prstGeom>
        </p:spPr>
        <p:txBody>
          <a:bodyPr wrap="square">
            <a:spAutoFit/>
          </a:bodyPr>
          <a:lstStyle/>
          <a:p>
            <a:pPr algn="just"/>
            <a:r>
              <a:rPr lang="fr-FR" sz="3200" dirty="0"/>
              <a:t>- Il descendit avec </a:t>
            </a:r>
            <a:r>
              <a:rPr lang="fr-FR" sz="3200" dirty="0" err="1"/>
              <a:t>Pura</a:t>
            </a:r>
            <a:r>
              <a:rPr lang="fr-FR" sz="3200" dirty="0"/>
              <a:t>, son serviteur, jusqu’aux avant-postes du camp.</a:t>
            </a:r>
          </a:p>
          <a:p>
            <a:pPr algn="just"/>
            <a:endParaRPr lang="fr-FR" sz="3200" dirty="0" smtClean="0"/>
          </a:p>
          <a:p>
            <a:pPr marL="457200" indent="-457200" algn="just">
              <a:buFontTx/>
              <a:buChar char="-"/>
            </a:pPr>
            <a:r>
              <a:rPr lang="fr-FR" sz="3200" dirty="0" smtClean="0"/>
              <a:t>J’ai </a:t>
            </a:r>
            <a:r>
              <a:rPr lang="fr-FR" sz="3200" dirty="0"/>
              <a:t>eu un songe </a:t>
            </a:r>
            <a:r>
              <a:rPr lang="fr-FR" sz="3200" dirty="0" smtClean="0"/>
              <a:t>;</a:t>
            </a:r>
          </a:p>
          <a:p>
            <a:pPr algn="just"/>
            <a:endParaRPr lang="fr-FR" sz="3200" dirty="0" smtClean="0"/>
          </a:p>
          <a:p>
            <a:pPr marL="457200" indent="-457200" algn="just">
              <a:buFontTx/>
              <a:buChar char="-"/>
            </a:pPr>
            <a:r>
              <a:rPr lang="fr-FR" sz="3200" dirty="0"/>
              <a:t>Son camarade répondit, et </a:t>
            </a:r>
            <a:r>
              <a:rPr lang="fr-FR" sz="3200" dirty="0" smtClean="0"/>
              <a:t>dit…</a:t>
            </a:r>
          </a:p>
          <a:p>
            <a:pPr algn="just"/>
            <a:endParaRPr lang="fr-FR" sz="3200" dirty="0" smtClean="0"/>
          </a:p>
          <a:p>
            <a:pPr marL="457200" indent="-457200" algn="just">
              <a:buFontTx/>
              <a:buChar char="-"/>
            </a:pPr>
            <a:r>
              <a:rPr lang="fr-FR" sz="3200" dirty="0"/>
              <a:t>Lorsque Gédéon eut entendu</a:t>
            </a:r>
          </a:p>
        </p:txBody>
      </p:sp>
    </p:spTree>
    <p:extLst>
      <p:ext uri="{BB962C8B-B14F-4D97-AF65-F5344CB8AC3E}">
        <p14:creationId xmlns:p14="http://schemas.microsoft.com/office/powerpoint/2010/main" val="320917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7" y="1348073"/>
            <a:ext cx="86868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t>Gédéon</a:t>
            </a:r>
            <a:endParaRPr lang="fr-FR" sz="6000" dirty="0"/>
          </a:p>
        </p:txBody>
      </p:sp>
    </p:spTree>
    <p:extLst>
      <p:ext uri="{BB962C8B-B14F-4D97-AF65-F5344CB8AC3E}">
        <p14:creationId xmlns:p14="http://schemas.microsoft.com/office/powerpoint/2010/main" val="335480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Croire la vérité</a:t>
            </a:r>
            <a:endParaRPr lang="fr-FR" sz="4400" dirty="0"/>
          </a:p>
        </p:txBody>
      </p:sp>
      <p:sp>
        <p:nvSpPr>
          <p:cNvPr id="4" name="Rectangle 3"/>
          <p:cNvSpPr/>
          <p:nvPr/>
        </p:nvSpPr>
        <p:spPr>
          <a:xfrm>
            <a:off x="201707" y="1505065"/>
            <a:ext cx="8552330" cy="4031873"/>
          </a:xfrm>
          <a:prstGeom prst="rect">
            <a:avLst/>
          </a:prstGeom>
        </p:spPr>
        <p:txBody>
          <a:bodyPr wrap="square">
            <a:spAutoFit/>
          </a:bodyPr>
          <a:lstStyle/>
          <a:p>
            <a:pPr algn="just"/>
            <a:r>
              <a:rPr lang="fr-FR" sz="3200" dirty="0"/>
              <a:t>un gâteau de pain d’orge roulait dans le camp de Madian ; il est venu heurter jusqu’à la tente, et elle est tombée </a:t>
            </a:r>
            <a:r>
              <a:rPr lang="fr-FR" sz="3200" dirty="0" smtClean="0"/>
              <a:t>;…</a:t>
            </a:r>
          </a:p>
          <a:p>
            <a:pPr algn="just"/>
            <a:endParaRPr lang="fr-FR" sz="3200" dirty="0"/>
          </a:p>
          <a:p>
            <a:pPr algn="just"/>
            <a:r>
              <a:rPr lang="fr-FR" sz="3200" dirty="0" smtClean="0"/>
              <a:t>… Ce </a:t>
            </a:r>
            <a:r>
              <a:rPr lang="fr-FR" sz="3200" dirty="0"/>
              <a:t>n’est pas autre chose que l’épée de Gédéon, fils de Joas, homme d’Israël ; Dieu a livré entre ses mains Madian et tout le camp</a:t>
            </a:r>
            <a:r>
              <a:rPr lang="fr-FR" sz="3200" dirty="0" smtClean="0"/>
              <a:t>.</a:t>
            </a:r>
            <a:endParaRPr lang="fr-FR" sz="3200" dirty="0"/>
          </a:p>
        </p:txBody>
      </p:sp>
    </p:spTree>
    <p:extLst>
      <p:ext uri="{BB962C8B-B14F-4D97-AF65-F5344CB8AC3E}">
        <p14:creationId xmlns:p14="http://schemas.microsoft.com/office/powerpoint/2010/main" val="343807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7316"/>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Afin de vivre dans la  victoire</a:t>
            </a:r>
            <a:endParaRPr lang="fr-FR" sz="4400" dirty="0"/>
          </a:p>
        </p:txBody>
      </p:sp>
      <p:sp>
        <p:nvSpPr>
          <p:cNvPr id="4" name="Rectangle 3"/>
          <p:cNvSpPr/>
          <p:nvPr/>
        </p:nvSpPr>
        <p:spPr>
          <a:xfrm>
            <a:off x="806824" y="1935370"/>
            <a:ext cx="7826188" cy="2554545"/>
          </a:xfrm>
          <a:prstGeom prst="rect">
            <a:avLst/>
          </a:prstGeom>
        </p:spPr>
        <p:txBody>
          <a:bodyPr wrap="square">
            <a:spAutoFit/>
          </a:bodyPr>
          <a:lstStyle/>
          <a:p>
            <a:pPr algn="just"/>
            <a:r>
              <a:rPr lang="fr-FR" sz="3200" dirty="0" smtClean="0"/>
              <a:t>Intimité avec le Seigneur  Jésus-Christ</a:t>
            </a:r>
          </a:p>
          <a:p>
            <a:pPr algn="just"/>
            <a:endParaRPr lang="fr-FR" sz="3200" dirty="0"/>
          </a:p>
          <a:p>
            <a:pPr algn="just"/>
            <a:r>
              <a:rPr lang="fr-FR" sz="3200" dirty="0" smtClean="0"/>
              <a:t>La foi</a:t>
            </a:r>
          </a:p>
          <a:p>
            <a:pPr algn="just"/>
            <a:endParaRPr lang="fr-FR" sz="3200" dirty="0"/>
          </a:p>
          <a:p>
            <a:pPr algn="just"/>
            <a:r>
              <a:rPr lang="fr-FR" sz="3200" dirty="0" smtClean="0"/>
              <a:t>La disposition de cœur </a:t>
            </a:r>
            <a:endParaRPr lang="fr-FR" sz="3200" dirty="0"/>
          </a:p>
        </p:txBody>
      </p:sp>
    </p:spTree>
    <p:extLst>
      <p:ext uri="{BB962C8B-B14F-4D97-AF65-F5344CB8AC3E}">
        <p14:creationId xmlns:p14="http://schemas.microsoft.com/office/powerpoint/2010/main" val="3465303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98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Des choses à rétablir</a:t>
            </a:r>
            <a:endParaRPr lang="fr-FR" sz="3200" dirty="0"/>
          </a:p>
        </p:txBody>
      </p:sp>
      <p:sp>
        <p:nvSpPr>
          <p:cNvPr id="4" name="Rectangle 3"/>
          <p:cNvSpPr/>
          <p:nvPr/>
        </p:nvSpPr>
        <p:spPr>
          <a:xfrm>
            <a:off x="228600" y="106355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Pensée et des regards incrédules</a:t>
            </a:r>
            <a:endParaRPr lang="fr-FR" sz="3200" dirty="0"/>
          </a:p>
        </p:txBody>
      </p:sp>
      <p:sp>
        <p:nvSpPr>
          <p:cNvPr id="5" name="Rectangle 4"/>
          <p:cNvSpPr/>
          <p:nvPr/>
        </p:nvSpPr>
        <p:spPr>
          <a:xfrm>
            <a:off x="228600" y="177625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Un message réconfortant en intimité</a:t>
            </a:r>
            <a:endParaRPr lang="fr-FR" sz="3200" dirty="0"/>
          </a:p>
        </p:txBody>
      </p:sp>
      <p:sp>
        <p:nvSpPr>
          <p:cNvPr id="6" name="Rectangle 5"/>
          <p:cNvSpPr/>
          <p:nvPr/>
        </p:nvSpPr>
        <p:spPr>
          <a:xfrm>
            <a:off x="228600" y="2488944"/>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vérité qu’il faut croire</a:t>
            </a:r>
            <a:endParaRPr lang="fr-FR" sz="3200" dirty="0"/>
          </a:p>
        </p:txBody>
      </p:sp>
      <p:sp>
        <p:nvSpPr>
          <p:cNvPr id="7" name="Rectangle 6"/>
          <p:cNvSpPr/>
          <p:nvPr/>
        </p:nvSpPr>
        <p:spPr>
          <a:xfrm>
            <a:off x="228600" y="320163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mission</a:t>
            </a:r>
            <a:endParaRPr lang="fr-FR" sz="3200" dirty="0"/>
          </a:p>
        </p:txBody>
      </p:sp>
      <p:sp>
        <p:nvSpPr>
          <p:cNvPr id="8" name="Rectangle 7"/>
          <p:cNvSpPr/>
          <p:nvPr/>
        </p:nvSpPr>
        <p:spPr>
          <a:xfrm>
            <a:off x="228600" y="391433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 signe</a:t>
            </a:r>
            <a:endParaRPr lang="fr-FR" sz="3200" dirty="0"/>
          </a:p>
        </p:txBody>
      </p:sp>
      <p:sp>
        <p:nvSpPr>
          <p:cNvPr id="9" name="Rectangle 8"/>
          <p:cNvSpPr/>
          <p:nvPr/>
        </p:nvSpPr>
        <p:spPr>
          <a:xfrm>
            <a:off x="228600" y="462702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L’adoration</a:t>
            </a:r>
            <a:endParaRPr lang="fr-FR" sz="3200" dirty="0"/>
          </a:p>
        </p:txBody>
      </p:sp>
    </p:spTree>
    <p:extLst>
      <p:ext uri="{BB962C8B-B14F-4D97-AF65-F5344CB8AC3E}">
        <p14:creationId xmlns:p14="http://schemas.microsoft.com/office/powerpoint/2010/main" val="289637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1" y="189498"/>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Préparation</a:t>
            </a:r>
            <a:endParaRPr lang="fr-FR" sz="3200" dirty="0"/>
          </a:p>
        </p:txBody>
      </p:sp>
      <p:sp>
        <p:nvSpPr>
          <p:cNvPr id="3" name="Rectangle 2"/>
          <p:cNvSpPr/>
          <p:nvPr/>
        </p:nvSpPr>
        <p:spPr>
          <a:xfrm>
            <a:off x="174811" y="92908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Quand Dieu appel</a:t>
            </a:r>
            <a:endParaRPr lang="fr-FR" sz="3200" dirty="0"/>
          </a:p>
        </p:txBody>
      </p:sp>
      <p:sp>
        <p:nvSpPr>
          <p:cNvPr id="4" name="Rectangle 3"/>
          <p:cNvSpPr/>
          <p:nvPr/>
        </p:nvSpPr>
        <p:spPr>
          <a:xfrm>
            <a:off x="174811" y="160922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Avant de servir</a:t>
            </a:r>
            <a:endParaRPr lang="fr-FR" sz="3200" dirty="0"/>
          </a:p>
        </p:txBody>
      </p:sp>
      <p:sp>
        <p:nvSpPr>
          <p:cNvPr id="5" name="Rectangle 4"/>
          <p:cNvSpPr/>
          <p:nvPr/>
        </p:nvSpPr>
        <p:spPr>
          <a:xfrm>
            <a:off x="174811" y="2894484"/>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Ce qui nous appartient</a:t>
            </a:r>
            <a:endParaRPr lang="fr-FR" sz="3200" dirty="0"/>
          </a:p>
        </p:txBody>
      </p:sp>
      <p:sp>
        <p:nvSpPr>
          <p:cNvPr id="6" name="Rectangle 5"/>
          <p:cNvSpPr/>
          <p:nvPr/>
        </p:nvSpPr>
        <p:spPr>
          <a:xfrm>
            <a:off x="174811" y="357462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puissance de la croix</a:t>
            </a:r>
            <a:endParaRPr lang="fr-FR" sz="3200" dirty="0"/>
          </a:p>
        </p:txBody>
      </p:sp>
      <p:sp>
        <p:nvSpPr>
          <p:cNvPr id="7" name="Rectangle 6"/>
          <p:cNvSpPr/>
          <p:nvPr/>
        </p:nvSpPr>
        <p:spPr>
          <a:xfrm>
            <a:off x="174811" y="425476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puissance du Saint-Esprit</a:t>
            </a:r>
            <a:endParaRPr lang="fr-FR" sz="3200" dirty="0"/>
          </a:p>
        </p:txBody>
      </p:sp>
      <p:sp>
        <p:nvSpPr>
          <p:cNvPr id="8" name="Rectangle 7"/>
          <p:cNvSpPr/>
          <p:nvPr/>
        </p:nvSpPr>
        <p:spPr>
          <a:xfrm>
            <a:off x="174811" y="493491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révélation de Dieu dans la prière</a:t>
            </a:r>
            <a:endParaRPr lang="fr-FR" sz="3200" dirty="0"/>
          </a:p>
        </p:txBody>
      </p:sp>
    </p:spTree>
    <p:extLst>
      <p:ext uri="{BB962C8B-B14F-4D97-AF65-F5344CB8AC3E}">
        <p14:creationId xmlns:p14="http://schemas.microsoft.com/office/powerpoint/2010/main" val="54416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1" y="189498"/>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Oppositions</a:t>
            </a:r>
            <a:endParaRPr lang="fr-FR" sz="3200" dirty="0"/>
          </a:p>
        </p:txBody>
      </p:sp>
      <p:sp>
        <p:nvSpPr>
          <p:cNvPr id="3" name="Rectangle 2"/>
          <p:cNvSpPr/>
          <p:nvPr/>
        </p:nvSpPr>
        <p:spPr>
          <a:xfrm>
            <a:off x="174811" y="92908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 l’intérieur</a:t>
            </a:r>
            <a:endParaRPr lang="fr-FR" sz="3200" dirty="0"/>
          </a:p>
        </p:txBody>
      </p:sp>
      <p:sp>
        <p:nvSpPr>
          <p:cNvPr id="4" name="Rectangle 3"/>
          <p:cNvSpPr/>
          <p:nvPr/>
        </p:nvSpPr>
        <p:spPr>
          <a:xfrm>
            <a:off x="174811" y="160922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 l’extérieur</a:t>
            </a:r>
            <a:endParaRPr lang="fr-FR" sz="3200" dirty="0"/>
          </a:p>
        </p:txBody>
      </p:sp>
      <p:sp>
        <p:nvSpPr>
          <p:cNvPr id="5" name="Rectangle 4"/>
          <p:cNvSpPr/>
          <p:nvPr/>
        </p:nvSpPr>
        <p:spPr>
          <a:xfrm>
            <a:off x="174811" y="3123083"/>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t>Ce qui est vrai</a:t>
            </a:r>
            <a:endParaRPr lang="fr-FR" sz="3200" dirty="0"/>
          </a:p>
        </p:txBody>
      </p:sp>
      <p:sp>
        <p:nvSpPr>
          <p:cNvPr id="6" name="Rectangle 5"/>
          <p:cNvSpPr/>
          <p:nvPr/>
        </p:nvSpPr>
        <p:spPr>
          <a:xfrm>
            <a:off x="174811" y="3803225"/>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Dieu</a:t>
            </a:r>
            <a:endParaRPr lang="fr-FR" sz="3200" dirty="0"/>
          </a:p>
        </p:txBody>
      </p:sp>
      <p:sp>
        <p:nvSpPr>
          <p:cNvPr id="7" name="Rectangle 6"/>
          <p:cNvSpPr/>
          <p:nvPr/>
        </p:nvSpPr>
        <p:spPr>
          <a:xfrm>
            <a:off x="174811" y="4483367"/>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Parole</a:t>
            </a:r>
            <a:endParaRPr lang="fr-FR" sz="3200" dirty="0"/>
          </a:p>
        </p:txBody>
      </p:sp>
      <p:sp>
        <p:nvSpPr>
          <p:cNvPr id="8" name="Rectangle 7"/>
          <p:cNvSpPr/>
          <p:nvPr/>
        </p:nvSpPr>
        <p:spPr>
          <a:xfrm>
            <a:off x="174811" y="5163509"/>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L’Eglise</a:t>
            </a:r>
            <a:endParaRPr lang="fr-FR" sz="3200" dirty="0"/>
          </a:p>
        </p:txBody>
      </p:sp>
    </p:spTree>
    <p:extLst>
      <p:ext uri="{BB962C8B-B14F-4D97-AF65-F5344CB8AC3E}">
        <p14:creationId xmlns:p14="http://schemas.microsoft.com/office/powerpoint/2010/main" val="103555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048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Qui part en mission ?</a:t>
            </a:r>
            <a:endParaRPr lang="fr-FR" sz="3200" dirty="0"/>
          </a:p>
        </p:txBody>
      </p:sp>
      <p:sp>
        <p:nvSpPr>
          <p:cNvPr id="6" name="Rectangle 5"/>
          <p:cNvSpPr/>
          <p:nvPr/>
        </p:nvSpPr>
        <p:spPr>
          <a:xfrm>
            <a:off x="228600" y="883689"/>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Où se fait le tri ?</a:t>
            </a:r>
            <a:endParaRPr lang="fr-FR" sz="3200" dirty="0"/>
          </a:p>
        </p:txBody>
      </p:sp>
      <p:sp>
        <p:nvSpPr>
          <p:cNvPr id="7" name="Rectangle 6"/>
          <p:cNvSpPr/>
          <p:nvPr/>
        </p:nvSpPr>
        <p:spPr>
          <a:xfrm>
            <a:off x="228600" y="156488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L(es)’ennemi(s)</a:t>
            </a:r>
            <a:endParaRPr lang="fr-FR" sz="3200" dirty="0"/>
          </a:p>
        </p:txBody>
      </p:sp>
      <p:sp>
        <p:nvSpPr>
          <p:cNvPr id="8" name="Rectangle 7"/>
          <p:cNvSpPr/>
          <p:nvPr/>
        </p:nvSpPr>
        <p:spPr>
          <a:xfrm>
            <a:off x="228600" y="2292954"/>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Dans le cœur du disciple: La foi</a:t>
            </a:r>
            <a:endParaRPr lang="fr-FR" sz="3200" dirty="0"/>
          </a:p>
        </p:txBody>
      </p:sp>
      <p:sp>
        <p:nvSpPr>
          <p:cNvPr id="9" name="Rectangle 8"/>
          <p:cNvSpPr/>
          <p:nvPr/>
        </p:nvSpPr>
        <p:spPr>
          <a:xfrm>
            <a:off x="228600" y="302102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Dans le cœur du disciple: La disposition</a:t>
            </a:r>
            <a:endParaRPr lang="fr-FR" sz="3200" dirty="0"/>
          </a:p>
        </p:txBody>
      </p:sp>
      <p:sp>
        <p:nvSpPr>
          <p:cNvPr id="10" name="Rectangle 9"/>
          <p:cNvSpPr/>
          <p:nvPr/>
        </p:nvSpPr>
        <p:spPr>
          <a:xfrm>
            <a:off x="228600" y="3749086"/>
            <a:ext cx="86868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t>Résultats</a:t>
            </a:r>
            <a:endParaRPr lang="fr-FR" sz="3200" dirty="0"/>
          </a:p>
        </p:txBody>
      </p:sp>
      <p:sp>
        <p:nvSpPr>
          <p:cNvPr id="11" name="Rectangle 10"/>
          <p:cNvSpPr/>
          <p:nvPr/>
        </p:nvSpPr>
        <p:spPr>
          <a:xfrm>
            <a:off x="228600" y="447715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L’église</a:t>
            </a:r>
            <a:endParaRPr lang="fr-FR" sz="3200" dirty="0"/>
          </a:p>
        </p:txBody>
      </p:sp>
      <p:sp>
        <p:nvSpPr>
          <p:cNvPr id="12" name="Rectangle 11"/>
          <p:cNvSpPr/>
          <p:nvPr/>
        </p:nvSpPr>
        <p:spPr>
          <a:xfrm>
            <a:off x="228600" y="520521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victoire</a:t>
            </a:r>
            <a:endParaRPr lang="fr-FR" sz="3200" dirty="0"/>
          </a:p>
        </p:txBody>
      </p:sp>
    </p:spTree>
    <p:extLst>
      <p:ext uri="{BB962C8B-B14F-4D97-AF65-F5344CB8AC3E}">
        <p14:creationId xmlns:p14="http://schemas.microsoft.com/office/powerpoint/2010/main" val="319746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800373"/>
            <a:ext cx="8552330"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6000" dirty="0" smtClean="0"/>
              <a:t>Juges 7.9-15</a:t>
            </a:r>
          </a:p>
        </p:txBody>
      </p:sp>
    </p:spTree>
    <p:extLst>
      <p:ext uri="{BB962C8B-B14F-4D97-AF65-F5344CB8AC3E}">
        <p14:creationId xmlns:p14="http://schemas.microsoft.com/office/powerpoint/2010/main" val="422844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14573"/>
            <a:ext cx="8552330" cy="3046988"/>
          </a:xfrm>
          <a:prstGeom prst="rect">
            <a:avLst/>
          </a:prstGeom>
        </p:spPr>
        <p:txBody>
          <a:bodyPr wrap="square">
            <a:spAutoFit/>
          </a:bodyPr>
          <a:lstStyle/>
          <a:p>
            <a:pPr algn="just"/>
            <a:r>
              <a:rPr lang="fr-FR" sz="3200" dirty="0"/>
              <a:t>L’Eternel dit à Gédéon pendant la nuit: Lève-toi, descends au camp, car je l’ai livré entre tes mains.</a:t>
            </a:r>
          </a:p>
          <a:p>
            <a:pPr algn="just"/>
            <a:endParaRPr lang="fr-FR" sz="3200" dirty="0"/>
          </a:p>
          <a:p>
            <a:pPr algn="just"/>
            <a:r>
              <a:rPr lang="fr-FR" sz="3200" dirty="0" smtClean="0"/>
              <a:t>Si </a:t>
            </a:r>
            <a:r>
              <a:rPr lang="fr-FR" sz="3200" dirty="0"/>
              <a:t>tu crains de descendre, descends-y avec </a:t>
            </a:r>
            <a:r>
              <a:rPr lang="fr-FR" sz="3200" dirty="0" err="1"/>
              <a:t>Pura</a:t>
            </a:r>
            <a:r>
              <a:rPr lang="fr-FR" sz="3200" dirty="0"/>
              <a:t>, ton serviteur</a:t>
            </a:r>
            <a:r>
              <a:rPr lang="fr-FR" sz="3200" dirty="0" smtClean="0"/>
              <a:t>.</a:t>
            </a:r>
            <a:endParaRPr lang="fr-FR" sz="3200" dirty="0"/>
          </a:p>
        </p:txBody>
      </p:sp>
    </p:spTree>
    <p:extLst>
      <p:ext uri="{BB962C8B-B14F-4D97-AF65-F5344CB8AC3E}">
        <p14:creationId xmlns:p14="http://schemas.microsoft.com/office/powerpoint/2010/main" val="140245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9" y="872526"/>
            <a:ext cx="8834716" cy="5016758"/>
          </a:xfrm>
          <a:prstGeom prst="rect">
            <a:avLst/>
          </a:prstGeom>
        </p:spPr>
        <p:txBody>
          <a:bodyPr wrap="square">
            <a:spAutoFit/>
          </a:bodyPr>
          <a:lstStyle/>
          <a:p>
            <a:pPr algn="just"/>
            <a:r>
              <a:rPr lang="fr-FR" sz="3200" dirty="0" smtClean="0"/>
              <a:t>Tu </a:t>
            </a:r>
            <a:r>
              <a:rPr lang="fr-FR" sz="3200" dirty="0"/>
              <a:t>écouteras ce qu’ils diront, et après cela tes mains seront fortifiées : descends donc au camp. Il descendit avec </a:t>
            </a:r>
            <a:r>
              <a:rPr lang="fr-FR" sz="3200" dirty="0" err="1"/>
              <a:t>Pura</a:t>
            </a:r>
            <a:r>
              <a:rPr lang="fr-FR" sz="3200" dirty="0"/>
              <a:t>, son serviteur, jusqu’aux avant-postes du </a:t>
            </a:r>
            <a:r>
              <a:rPr lang="fr-FR" sz="3200" dirty="0" smtClean="0"/>
              <a:t>camp.</a:t>
            </a:r>
            <a:endParaRPr lang="fr-FR" sz="3200" dirty="0"/>
          </a:p>
          <a:p>
            <a:pPr algn="just"/>
            <a:endParaRPr lang="fr-FR" sz="3200" dirty="0" smtClean="0"/>
          </a:p>
          <a:p>
            <a:pPr algn="just"/>
            <a:r>
              <a:rPr lang="fr-FR" sz="3200" dirty="0" smtClean="0"/>
              <a:t>Madian, </a:t>
            </a:r>
            <a:r>
              <a:rPr lang="fr-FR" sz="3200" dirty="0" err="1" smtClean="0"/>
              <a:t>Amalek</a:t>
            </a:r>
            <a:r>
              <a:rPr lang="fr-FR" sz="3200" dirty="0" smtClean="0"/>
              <a:t>, et tous les fils de l’Orient, étaient répandus dans la vallée comme une multitude de sauterelles, et leurs chameaux étaient innombrables comme le sable </a:t>
            </a:r>
            <a:r>
              <a:rPr lang="fr-FR" sz="3200" dirty="0"/>
              <a:t>qui est sur le bord de la mer</a:t>
            </a:r>
            <a:r>
              <a:rPr lang="fr-FR" sz="3200" dirty="0" smtClean="0"/>
              <a:t>.</a:t>
            </a:r>
            <a:endParaRPr lang="fr-FR" sz="3200" dirty="0"/>
          </a:p>
        </p:txBody>
      </p:sp>
    </p:spTree>
    <p:extLst>
      <p:ext uri="{BB962C8B-B14F-4D97-AF65-F5344CB8AC3E}">
        <p14:creationId xmlns:p14="http://schemas.microsoft.com/office/powerpoint/2010/main" val="1348491995"/>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Ronds dans l’eau</Template>
  <TotalTime>435</TotalTime>
  <Words>390</Words>
  <Application>Microsoft Office PowerPoint</Application>
  <PresentationFormat>Affichage à l'écran (4:3)</PresentationFormat>
  <Paragraphs>81</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Tw Cen MT</vt:lpstr>
      <vt:lpstr>Ronds dans l’eau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ADD MONTAUBAN</dc:creator>
  <cp:lastModifiedBy>ADD MONTAUBAN</cp:lastModifiedBy>
  <cp:revision>31</cp:revision>
  <dcterms:created xsi:type="dcterms:W3CDTF">2018-12-02T04:36:46Z</dcterms:created>
  <dcterms:modified xsi:type="dcterms:W3CDTF">2019-02-05T07:22:49Z</dcterms:modified>
</cp:coreProperties>
</file>