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7" y="-5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4BFBC1-135A-4AFE-A773-EF6334568AE9}" type="datetimeFigureOut">
              <a:rPr lang="fr-FR" smtClean="0"/>
              <a:t>10/10/2013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C03EE5-1584-459B-85CB-1018C4FCDE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BFBC1-135A-4AFE-A773-EF6334568AE9}" type="datetimeFigureOut">
              <a:rPr lang="fr-FR" smtClean="0"/>
              <a:t>10/10/2013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03EE5-1584-459B-85CB-1018C4FCDE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BFBC1-135A-4AFE-A773-EF6334568AE9}" type="datetimeFigureOut">
              <a:rPr lang="fr-FR" smtClean="0"/>
              <a:t>10/10/2013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03EE5-1584-459B-85CB-1018C4FCDE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BFBC1-135A-4AFE-A773-EF6334568AE9}" type="datetimeFigureOut">
              <a:rPr lang="fr-FR" smtClean="0"/>
              <a:t>10/10/2013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03EE5-1584-459B-85CB-1018C4FCDEC5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BFBC1-135A-4AFE-A773-EF6334568AE9}" type="datetimeFigureOut">
              <a:rPr lang="fr-FR" smtClean="0"/>
              <a:t>10/10/2013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03EE5-1584-459B-85CB-1018C4FCDEC5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BFBC1-135A-4AFE-A773-EF6334568AE9}" type="datetimeFigureOut">
              <a:rPr lang="fr-FR" smtClean="0"/>
              <a:t>10/10/2013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03EE5-1584-459B-85CB-1018C4FCDEC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BFBC1-135A-4AFE-A773-EF6334568AE9}" type="datetimeFigureOut">
              <a:rPr lang="fr-FR" smtClean="0"/>
              <a:t>10/10/2013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03EE5-1584-459B-85CB-1018C4FCDEC5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BFBC1-135A-4AFE-A773-EF6334568AE9}" type="datetimeFigureOut">
              <a:rPr lang="fr-FR" smtClean="0"/>
              <a:t>10/10/2013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03EE5-1584-459B-85CB-1018C4FCDEC5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BFBC1-135A-4AFE-A773-EF6334568AE9}" type="datetimeFigureOut">
              <a:rPr lang="fr-FR" smtClean="0"/>
              <a:t>10/10/2013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03EE5-1584-459B-85CB-1018C4FCDE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4BFBC1-135A-4AFE-A773-EF6334568AE9}" type="datetimeFigureOut">
              <a:rPr lang="fr-FR" smtClean="0"/>
              <a:t>10/10/2013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03EE5-1584-459B-85CB-1018C4FCDEC5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4BFBC1-135A-4AFE-A773-EF6334568AE9}" type="datetimeFigureOut">
              <a:rPr lang="fr-FR" smtClean="0"/>
              <a:t>10/10/2013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C03EE5-1584-459B-85CB-1018C4FCDEC5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4BFBC1-135A-4AFE-A773-EF6334568AE9}" type="datetimeFigureOut">
              <a:rPr lang="fr-FR" smtClean="0"/>
              <a:t>10/10/2013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C03EE5-1584-459B-85CB-1018C4FCDEC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15616" y="692697"/>
            <a:ext cx="6840760" cy="1872207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fr-FR" dirty="0" smtClean="0">
                <a:solidFill>
                  <a:schemeClr val="bg2">
                    <a:lumMod val="25000"/>
                  </a:schemeClr>
                </a:solidFill>
                <a:latin typeface="Algerian" pitchFamily="82" charset="0"/>
              </a:rPr>
              <a:t>AMOUR ET SEXUALITE</a:t>
            </a:r>
            <a:endParaRPr lang="fr-FR" dirty="0">
              <a:solidFill>
                <a:schemeClr val="bg2">
                  <a:lumMod val="2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3356992"/>
            <a:ext cx="7772400" cy="1454319"/>
          </a:xfrm>
        </p:spPr>
        <p:txBody>
          <a:bodyPr>
            <a:noAutofit/>
          </a:bodyPr>
          <a:lstStyle/>
          <a:p>
            <a:pPr algn="l"/>
            <a:r>
              <a:rPr lang="fr-FR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Dieu créa l’homme à son image , il le créa à l’image de Dieu , il créa l’homme et la femme </a:t>
            </a:r>
          </a:p>
          <a:p>
            <a:r>
              <a:rPr lang="fr-FR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Genèse 1v. 27</a:t>
            </a:r>
            <a:endParaRPr lang="fr-FR" sz="2800" b="1" i="1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250000"/>
              </a:lnSpc>
            </a:pPr>
            <a:r>
              <a:rPr lang="fr-FR" sz="4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Relation établie</a:t>
            </a:r>
          </a:p>
          <a:p>
            <a:pPr>
              <a:lnSpc>
                <a:spcPct val="250000"/>
              </a:lnSpc>
            </a:pPr>
            <a:r>
              <a:rPr lang="fr-FR" sz="4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Fonction ou relation </a:t>
            </a:r>
          </a:p>
          <a:p>
            <a:pPr>
              <a:lnSpc>
                <a:spcPct val="250000"/>
              </a:lnSpc>
            </a:pPr>
            <a:r>
              <a:rPr lang="fr-FR" sz="4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Amour authentique</a:t>
            </a:r>
            <a:endParaRPr lang="fr-FR" sz="4400" b="1" i="1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dirty="0" smtClean="0">
                <a:solidFill>
                  <a:schemeClr val="bg2">
                    <a:lumMod val="25000"/>
                  </a:schemeClr>
                </a:solidFill>
                <a:latin typeface="Algerian" pitchFamily="82" charset="0"/>
              </a:rPr>
              <a:t>RELATIONS SEXUELLES</a:t>
            </a:r>
            <a:endParaRPr lang="fr-FR" sz="4800" dirty="0">
              <a:solidFill>
                <a:schemeClr val="bg2">
                  <a:lumMod val="2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sz="4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L’engagement</a:t>
            </a:r>
          </a:p>
          <a:p>
            <a:endParaRPr lang="fr-FR" sz="44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4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L’intimité</a:t>
            </a:r>
            <a:endParaRPr lang="fr-FR" sz="4400" i="1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5400" dirty="0" smtClean="0">
                <a:solidFill>
                  <a:schemeClr val="bg2">
                    <a:lumMod val="25000"/>
                  </a:schemeClr>
                </a:solidFill>
                <a:latin typeface="Algerian" pitchFamily="82" charset="0"/>
              </a:rPr>
              <a:t>LE MESSAGE DE LA SEXUALITE</a:t>
            </a:r>
            <a:endParaRPr lang="fr-FR" sz="5400" dirty="0">
              <a:solidFill>
                <a:schemeClr val="bg2">
                  <a:lumMod val="2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sz="40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</a:endParaRPr>
          </a:p>
          <a:p>
            <a:r>
              <a:rPr lang="fr-FR" sz="4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Amour émotionnel</a:t>
            </a:r>
          </a:p>
          <a:p>
            <a:endParaRPr lang="fr-FR" sz="40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</a:endParaRPr>
          </a:p>
          <a:p>
            <a:endParaRPr lang="fr-FR" sz="40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</a:endParaRPr>
          </a:p>
          <a:p>
            <a:r>
              <a:rPr lang="fr-FR" sz="4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Amour volontaire</a:t>
            </a:r>
            <a:endParaRPr lang="fr-FR" sz="4000" b="1" i="1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80920" cy="2448272"/>
          </a:xfrm>
        </p:spPr>
        <p:txBody>
          <a:bodyPr>
            <a:noAutofit/>
          </a:bodyPr>
          <a:lstStyle/>
          <a:p>
            <a:pPr algn="ctr"/>
            <a:r>
              <a:rPr lang="fr-FR" sz="5400" dirty="0" smtClean="0">
                <a:solidFill>
                  <a:schemeClr val="bg2">
                    <a:lumMod val="25000"/>
                  </a:schemeClr>
                </a:solidFill>
                <a:latin typeface="Algerian" pitchFamily="82" charset="0"/>
              </a:rPr>
              <a:t>AUTRES ELEMENTS DE L’AMOUR</a:t>
            </a:r>
            <a:endParaRPr lang="fr-FR" sz="5400" dirty="0">
              <a:solidFill>
                <a:schemeClr val="bg2">
                  <a:lumMod val="2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sz="4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Devenir une seule chair</a:t>
            </a:r>
          </a:p>
          <a:p>
            <a:endParaRPr lang="fr-FR" sz="40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</a:endParaRPr>
          </a:p>
          <a:p>
            <a:r>
              <a:rPr lang="fr-FR" sz="4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Partenaires</a:t>
            </a:r>
          </a:p>
          <a:p>
            <a:endParaRPr lang="fr-FR" sz="40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</a:endParaRPr>
          </a:p>
          <a:p>
            <a:r>
              <a:rPr lang="fr-FR" sz="4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Mâle et femelle</a:t>
            </a:r>
            <a:endParaRPr lang="fr-FR" sz="4000" b="1" i="1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chemeClr val="bg2">
                    <a:lumMod val="25000"/>
                  </a:schemeClr>
                </a:solidFill>
                <a:latin typeface="Algerian" pitchFamily="82" charset="0"/>
              </a:rPr>
              <a:t>UNITE  PARTICULIERE  ET SPECIFIQUE  DU  COUPLE</a:t>
            </a:r>
            <a:endParaRPr lang="fr-FR" sz="4400" dirty="0">
              <a:solidFill>
                <a:schemeClr val="bg2">
                  <a:lumMod val="2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</TotalTime>
  <Words>66</Words>
  <Application>Microsoft Office PowerPoint</Application>
  <PresentationFormat>Affichage à l'écran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Rotonde</vt:lpstr>
      <vt:lpstr>AMOUR ET SEXUALITE</vt:lpstr>
      <vt:lpstr>RELATIONS SEXUELLES</vt:lpstr>
      <vt:lpstr>LE MESSAGE DE LA SEXUALITE</vt:lpstr>
      <vt:lpstr>AUTRES ELEMENTS DE L’AMOUR</vt:lpstr>
      <vt:lpstr>UNITE  PARTICULIERE  ET SPECIFIQUE  DU  COUPLE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AMOUR ET SEXUALITE</dc:title>
  <dc:creator>Marc</dc:creator>
  <cp:lastModifiedBy>Marc</cp:lastModifiedBy>
  <cp:revision>7</cp:revision>
  <dcterms:created xsi:type="dcterms:W3CDTF">2013-10-10T07:36:10Z</dcterms:created>
  <dcterms:modified xsi:type="dcterms:W3CDTF">2013-10-10T08:40:45Z</dcterms:modified>
</cp:coreProperties>
</file>