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D75263A-44F1-4E57-846A-00FC3776AB0A}" type="datetimeFigureOut">
              <a:rPr lang="fr-FR" smtClean="0"/>
              <a:pPr/>
              <a:t>10/10/2013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EDA050-5E09-49B1-A690-C05FAD8C0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AMOUR ET SEXUALITE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797152"/>
            <a:ext cx="4953000" cy="1512168"/>
          </a:xfrm>
        </p:spPr>
        <p:txBody>
          <a:bodyPr/>
          <a:lstStyle/>
          <a:p>
            <a:r>
              <a:rPr lang="fr-FR" sz="2800" dirty="0" smtClean="0"/>
              <a:t>Adam connut  Eve sa femme </a:t>
            </a:r>
          </a:p>
          <a:p>
            <a:r>
              <a:rPr lang="fr-FR" sz="2800" dirty="0" smtClean="0"/>
              <a:t>Genèse 4v. 1a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836713"/>
            <a:ext cx="7772400" cy="1224136"/>
          </a:xfrm>
        </p:spPr>
        <p:txBody>
          <a:bodyPr/>
          <a:lstStyle/>
          <a:p>
            <a:pPr algn="ctr"/>
            <a:r>
              <a:rPr lang="fr-FR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POURQUOI CE TITRE  ?</a:t>
            </a:r>
            <a:endParaRPr lang="fr-FR" sz="5400" dirty="0">
              <a:solidFill>
                <a:schemeClr val="accent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sz="3600" dirty="0" smtClean="0"/>
              <a:t>Relation et fonction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Personnes corporelles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1362075"/>
          </a:xfrm>
        </p:spPr>
        <p:txBody>
          <a:bodyPr/>
          <a:lstStyle/>
          <a:p>
            <a:pPr algn="ctr"/>
            <a:r>
              <a:rPr lang="fr-FR" sz="4400" b="0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LE CORPS COMME DON DE DIEU</a:t>
            </a:r>
            <a:endParaRPr lang="fr-FR" sz="4400" b="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Genèse  1v. 27  Dieu créa l’homme à son image , il le créa à l’image de Dieu , il créa l’homme et la femme 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UNIR LA SEXUALITE A L’AMOUR</a:t>
            </a:r>
            <a:endParaRPr lang="fr-FR" sz="44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Arracher l’homme à sa solitude </a:t>
            </a:r>
          </a:p>
          <a:p>
            <a:pPr>
              <a:buNone/>
            </a:pPr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Genèse </a:t>
            </a:r>
            <a:r>
              <a:rPr lang="fr-FR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2v. 18</a:t>
            </a:r>
          </a:p>
          <a:p>
            <a:pPr>
              <a:buNone/>
            </a:pPr>
            <a:endParaRPr lang="fr-FR" sz="3200" dirty="0" smtClean="0">
              <a:latin typeface="+mj-lt"/>
            </a:endParaRP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Apprendre de l’amour qui vient de Dieu</a:t>
            </a:r>
          </a:p>
          <a:p>
            <a:pPr>
              <a:buNone/>
            </a:pPr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1Jean 4v.18</a:t>
            </a:r>
          </a:p>
          <a:p>
            <a:pPr>
              <a:buNone/>
            </a:pPr>
            <a:endParaRPr lang="fr-F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dirty="0" smtClean="0">
                <a:latin typeface="Algerian" pitchFamily="82" charset="0"/>
              </a:rPr>
              <a:t/>
            </a:r>
            <a:br>
              <a:rPr lang="fr-FR" sz="4900" dirty="0" smtClean="0">
                <a:latin typeface="Algerian" pitchFamily="82" charset="0"/>
              </a:rPr>
            </a:br>
            <a:r>
              <a:rPr lang="fr-FR" sz="49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MON CORPS EST POUR LE SEIGNEUR</a:t>
            </a:r>
            <a:r>
              <a:rPr lang="fr-FR" sz="4900" dirty="0" smtClean="0">
                <a:latin typeface="Algerian" pitchFamily="82" charset="0"/>
              </a:rPr>
              <a:t/>
            </a:r>
            <a:br>
              <a:rPr lang="fr-FR" sz="4900" dirty="0" smtClean="0">
                <a:latin typeface="Algerian" pitchFamily="82" charset="0"/>
              </a:rPr>
            </a:br>
            <a:r>
              <a:rPr lang="fr-FR" dirty="0" smtClean="0">
                <a:latin typeface="Algerian" pitchFamily="82" charset="0"/>
              </a:rPr>
              <a:t/>
            </a:r>
            <a:br>
              <a:rPr lang="fr-FR" dirty="0" smtClean="0">
                <a:latin typeface="Algerian" pitchFamily="82" charset="0"/>
              </a:rPr>
            </a:br>
            <a:r>
              <a:rPr lang="fr-FR" dirty="0" smtClean="0">
                <a:latin typeface="Algerian" pitchFamily="82" charset="0"/>
              </a:rPr>
              <a:t>  </a:t>
            </a:r>
            <a:r>
              <a:rPr lang="fr-FR" sz="3600" dirty="0" smtClean="0">
                <a:latin typeface="Algerian" pitchFamily="82" charset="0"/>
              </a:rPr>
              <a:t>1Corinthiens  10v13</a:t>
            </a:r>
            <a:endParaRPr lang="fr-FR" sz="3600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 temple    1 Cor. 6v. 13</a:t>
            </a:r>
          </a:p>
          <a:p>
            <a:endParaRPr lang="fr-FR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Corps , Ame , Esprit   1Cor. 6v. 16</a:t>
            </a:r>
            <a:endParaRPr lang="fr-FR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MAITRE DE MA SEXUALITE</a:t>
            </a:r>
            <a:endParaRPr lang="fr-FR" sz="44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sz="3200" dirty="0" smtClean="0">
              <a:latin typeface="+mj-lt"/>
            </a:endParaRPr>
          </a:p>
          <a:p>
            <a:pPr>
              <a:lnSpc>
                <a:spcPct val="250000"/>
              </a:lnSpc>
            </a:pPr>
            <a:r>
              <a:rPr lang="fr-FR" sz="4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Elle ne me dirige pas</a:t>
            </a:r>
          </a:p>
          <a:p>
            <a:pPr>
              <a:lnSpc>
                <a:spcPct val="250000"/>
              </a:lnSpc>
            </a:pPr>
            <a:r>
              <a:rPr lang="fr-FR" sz="4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Elle n’est pas une idole </a:t>
            </a:r>
          </a:p>
          <a:p>
            <a:pPr>
              <a:lnSpc>
                <a:spcPct val="250000"/>
              </a:lnSpc>
            </a:pPr>
            <a:r>
              <a:rPr lang="fr-FR" sz="4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L’autre n’est pas un objet de consommation</a:t>
            </a:r>
            <a:endParaRPr lang="fr-FR" sz="4200" b="1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CONCLUSION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4369672"/>
          </a:xfrm>
        </p:spPr>
        <p:txBody>
          <a:bodyPr>
            <a:normAutofit/>
          </a:bodyPr>
          <a:lstStyle/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L’église lieu d’information</a:t>
            </a:r>
          </a:p>
          <a:p>
            <a:pPr>
              <a:buNone/>
            </a:pPr>
            <a:endParaRPr lang="fr-FR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L’église lieu de compassion et de guérison</a:t>
            </a:r>
          </a:p>
          <a:p>
            <a:pPr>
              <a:buNone/>
            </a:pPr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 Parole de Dieu : fondements de l’amour et de la sexualité</a:t>
            </a:r>
          </a:p>
          <a:p>
            <a:endParaRPr lang="fr-FR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Parler de la sexualité à nos enfants </a:t>
            </a:r>
            <a:endParaRPr lang="fr-FR" b="1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274</TotalTime>
  <Words>151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Urbain</vt:lpstr>
      <vt:lpstr>AMOUR ET SEXUALITE</vt:lpstr>
      <vt:lpstr>POURQUOI CE TITRE  ?</vt:lpstr>
      <vt:lpstr>LE CORPS COMME DON DE DIEU</vt:lpstr>
      <vt:lpstr>UNIR LA SEXUALITE A L’AMOUR</vt:lpstr>
      <vt:lpstr> MON CORPS EST POUR LE SEIGNEUR    1Corinthiens  10v13</vt:lpstr>
      <vt:lpstr>MAITRE DE MA SEXUALITE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AMOUR ET SEXUALITE</dc:title>
  <dc:creator>Marc</dc:creator>
  <cp:lastModifiedBy>Marc</cp:lastModifiedBy>
  <cp:revision>27</cp:revision>
  <dcterms:created xsi:type="dcterms:W3CDTF">2013-10-04T14:46:20Z</dcterms:created>
  <dcterms:modified xsi:type="dcterms:W3CDTF">2013-10-10T09:08:21Z</dcterms:modified>
</cp:coreProperties>
</file>