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56" r:id="rId2"/>
    <p:sldId id="257" r:id="rId3"/>
    <p:sldId id="309" r:id="rId4"/>
    <p:sldId id="310" r:id="rId5"/>
    <p:sldId id="288" r:id="rId6"/>
    <p:sldId id="289" r:id="rId7"/>
    <p:sldId id="299" r:id="rId8"/>
    <p:sldId id="300" r:id="rId9"/>
    <p:sldId id="290" r:id="rId10"/>
    <p:sldId id="301" r:id="rId11"/>
    <p:sldId id="302" r:id="rId12"/>
    <p:sldId id="303" r:id="rId13"/>
    <p:sldId id="308" r:id="rId14"/>
    <p:sldId id="304" r:id="rId15"/>
    <p:sldId id="305" r:id="rId16"/>
    <p:sldId id="306" r:id="rId17"/>
    <p:sldId id="291" r:id="rId18"/>
    <p:sldId id="292" r:id="rId19"/>
    <p:sldId id="293" r:id="rId20"/>
    <p:sldId id="294" r:id="rId21"/>
    <p:sldId id="298" r:id="rId22"/>
    <p:sldId id="296" r:id="rId23"/>
    <p:sldId id="297" r:id="rId24"/>
    <p:sldId id="30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D41E7-45DC-4764-8AFB-5397CB513F8E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B174B-A1EF-4A48-BB7E-339136B55D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6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B174B-A1EF-4A48-BB7E-339136B55D0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03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6F784C-6156-4D48-8FD3-3BC0D87280D5}" type="datetimeFigureOut">
              <a:rPr lang="fr-FR" smtClean="0"/>
              <a:pPr/>
              <a:t>11/04/2015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CFD40F-C01B-45C0-AD77-1C3FD67632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La théorie du </a:t>
            </a:r>
            <a:r>
              <a:rPr lang="fr-FR" sz="6600" dirty="0" err="1" smtClean="0"/>
              <a:t>Big</a:t>
            </a:r>
            <a:r>
              <a:rPr lang="fr-FR" sz="6600" dirty="0" smtClean="0"/>
              <a:t> Bang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3717032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Galilée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7" y="268094"/>
            <a:ext cx="4680520" cy="624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4348"/>
            <a:ext cx="6840760" cy="569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5229200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Albert Einstein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047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899592" y="278928"/>
            <a:ext cx="4255964" cy="617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4221088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Alexandre</a:t>
            </a:r>
            <a:br>
              <a:rPr lang="fr-FR" b="1" dirty="0" smtClean="0"/>
            </a:br>
            <a:r>
              <a:rPr lang="fr-FR" b="1" dirty="0" err="1" smtClean="0"/>
              <a:t>Freidmann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442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/>
        </p:blipFill>
        <p:spPr>
          <a:xfrm>
            <a:off x="513603" y="263738"/>
            <a:ext cx="5426549" cy="633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4221088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Georges</a:t>
            </a:r>
            <a:br>
              <a:rPr lang="fr-FR" b="1" dirty="0" smtClean="0"/>
            </a:br>
            <a:r>
              <a:rPr lang="fr-FR" b="1" dirty="0" smtClean="0"/>
              <a:t>Lemaître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134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7"/>
          <a:stretch/>
        </p:blipFill>
        <p:spPr>
          <a:xfrm>
            <a:off x="251520" y="620688"/>
            <a:ext cx="851637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229200"/>
            <a:ext cx="8784976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Albert </a:t>
            </a:r>
            <a:r>
              <a:rPr lang="fr-FR" b="1" dirty="0" smtClean="0"/>
              <a:t>Einstein - Georges Lemaître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433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Edwin </a:t>
            </a:r>
            <a:r>
              <a:rPr lang="fr-FR" b="1" dirty="0" smtClean="0"/>
              <a:t>Hubble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548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040560" cy="621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4221088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/>
              <a:t>Freyd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Hoyle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171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fr-FR" b="1" dirty="0" smtClean="0"/>
              <a:t>La Terre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506965" cy="516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fr-FR" b="1" dirty="0" smtClean="0"/>
              <a:t>Le système solaire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75" y="1268760"/>
            <a:ext cx="7647249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fr-FR" b="1" dirty="0" smtClean="0"/>
              <a:t>La voie lactée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152" y="4941168"/>
            <a:ext cx="3816424" cy="115699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Cosmogonie</a:t>
            </a:r>
            <a:br>
              <a:rPr lang="fr-FR" b="1" dirty="0" smtClean="0"/>
            </a:br>
            <a:r>
              <a:rPr lang="fr-FR" b="1" dirty="0" smtClean="0"/>
              <a:t>antique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6574" r="18482" b="5727"/>
          <a:stretch/>
        </p:blipFill>
        <p:spPr>
          <a:xfrm>
            <a:off x="467544" y="195572"/>
            <a:ext cx="521876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480720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63281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fr-FR" b="1" dirty="0" smtClean="0"/>
              <a:t>Champ profond d’Hubble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6624736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fr-FR" b="1" dirty="0" smtClean="0"/>
              <a:t>Univers observable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4824536" cy="637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4437112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Martin</a:t>
            </a:r>
            <a:br>
              <a:rPr lang="fr-FR" b="1" dirty="0" smtClean="0"/>
            </a:br>
            <a:r>
              <a:rPr lang="fr-FR" b="1" dirty="0" smtClean="0"/>
              <a:t>Rees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267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Apparition d’un bateau à l’horizon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6774"/>
            <a:ext cx="8280920" cy="503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3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fr-FR" b="1" dirty="0" smtClean="0"/>
              <a:t>Eratosthène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80920" cy="516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93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fr-FR" b="1" dirty="0" smtClean="0"/>
              <a:t>Ptolémée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rcRect l="2993" t="17544" r="2215"/>
          <a:stretch>
            <a:fillRect/>
          </a:stretch>
        </p:blipFill>
        <p:spPr>
          <a:xfrm>
            <a:off x="755576" y="1772816"/>
            <a:ext cx="742295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72" y="4293096"/>
            <a:ext cx="4258816" cy="201622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Nicolas</a:t>
            </a:r>
            <a:br>
              <a:rPr lang="fr-FR" b="1" dirty="0" smtClean="0"/>
            </a:br>
            <a:r>
              <a:rPr lang="fr-FR" b="1" dirty="0" smtClean="0"/>
              <a:t>Copernic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5250411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fr-FR" b="1" dirty="0" smtClean="0"/>
              <a:t>Modèle héliocentrique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857" y="1340768"/>
            <a:ext cx="5818292" cy="516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42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3717032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Johannes </a:t>
            </a:r>
            <a:br>
              <a:rPr lang="fr-FR" b="1" dirty="0" smtClean="0"/>
            </a:br>
            <a:r>
              <a:rPr lang="fr-FR" b="1" dirty="0" smtClean="0"/>
              <a:t>Kepler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291"/>
            <a:ext cx="4680520" cy="642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fr-FR" b="1" dirty="0" smtClean="0"/>
              <a:t>Les ellipses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99715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200" dirty="0" smtClean="0"/>
          </a:p>
          <a:p>
            <a:pPr>
              <a:buNone/>
            </a:pPr>
            <a:endParaRPr lang="fr-FR" i="1" dirty="0" smtClean="0"/>
          </a:p>
          <a:p>
            <a:endParaRPr lang="fr-FR" dirty="0"/>
          </a:p>
        </p:txBody>
      </p:sp>
      <p:pic>
        <p:nvPicPr>
          <p:cNvPr id="5" name="Espace réservé du contenu 3" descr="Eratosthene_mesure_te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0" y="1340768"/>
            <a:ext cx="703798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1273</TotalTime>
  <Words>47</Words>
  <Application>Microsoft Office PowerPoint</Application>
  <PresentationFormat>Affichage à l'écran (4:3)</PresentationFormat>
  <Paragraphs>69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Technique</vt:lpstr>
      <vt:lpstr>La théorie du Big Bang</vt:lpstr>
      <vt:lpstr>Cosmogonie antique</vt:lpstr>
      <vt:lpstr>Apparition d’un bateau à l’horizon</vt:lpstr>
      <vt:lpstr>Eratosthène</vt:lpstr>
      <vt:lpstr>Ptolémée</vt:lpstr>
      <vt:lpstr>Nicolas Copernic</vt:lpstr>
      <vt:lpstr>Modèle héliocentrique</vt:lpstr>
      <vt:lpstr>Johannes  Kepler</vt:lpstr>
      <vt:lpstr>Les ellipses</vt:lpstr>
      <vt:lpstr>Galilée</vt:lpstr>
      <vt:lpstr>Albert Einstein</vt:lpstr>
      <vt:lpstr>Alexandre Freidmann</vt:lpstr>
      <vt:lpstr>Georges Lemaître</vt:lpstr>
      <vt:lpstr>Albert Einstein - Georges Lemaître</vt:lpstr>
      <vt:lpstr>Edwin Hubble</vt:lpstr>
      <vt:lpstr>Freyd Hoyle</vt:lpstr>
      <vt:lpstr>La Terre</vt:lpstr>
      <vt:lpstr>Le système solaire</vt:lpstr>
      <vt:lpstr>La voie lactée</vt:lpstr>
      <vt:lpstr>Présentation PowerPoint</vt:lpstr>
      <vt:lpstr>Présentation PowerPoint</vt:lpstr>
      <vt:lpstr>Champ profond d’Hubble</vt:lpstr>
      <vt:lpstr>Univers observable</vt:lpstr>
      <vt:lpstr>Martin Rees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pensées</dc:title>
  <dc:creator>Jean-Marc</dc:creator>
  <cp:lastModifiedBy>Jean-Marc Botteron</cp:lastModifiedBy>
  <cp:revision>106</cp:revision>
  <dcterms:created xsi:type="dcterms:W3CDTF">2013-10-11T08:21:12Z</dcterms:created>
  <dcterms:modified xsi:type="dcterms:W3CDTF">2015-04-11T06:56:42Z</dcterms:modified>
</cp:coreProperties>
</file>