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43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1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53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9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2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65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44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2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6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45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7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E8CC-7768-4CF2-B7FE-819F092EF06B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316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831" y="1208235"/>
            <a:ext cx="888642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La guérison divine</a:t>
            </a: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30" y="2854584"/>
            <a:ext cx="8886423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dirty="0">
                <a:latin typeface="Arial Black" panose="020B0A04020102020204" pitchFamily="34" charset="0"/>
              </a:rPr>
              <a:t>Le grand médecin</a:t>
            </a:r>
          </a:p>
        </p:txBody>
      </p:sp>
    </p:spTree>
    <p:extLst>
      <p:ext uri="{BB962C8B-B14F-4D97-AF65-F5344CB8AC3E}">
        <p14:creationId xmlns:p14="http://schemas.microsoft.com/office/powerpoint/2010/main" val="47015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830" y="420476"/>
            <a:ext cx="888642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Pourquoi Dieu veut nous guérir?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28" y="1226508"/>
            <a:ext cx="9073172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000" dirty="0" smtClean="0">
                <a:latin typeface="Arial Black" panose="020B0A04020102020204" pitchFamily="34" charset="0"/>
              </a:rPr>
              <a:t>Parce que Dieu est Seigneur de L’univers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28" y="2097664"/>
            <a:ext cx="88864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Deutéronome 32.39-40</a:t>
            </a: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 Sachez donc que c’est moi qui suis Dieu, Et qu’il n’y a point de dieu près de moi ; Je fais vivre et je fais mourir, Je blesse et je guéris, Et personne ne délivre de ma main.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Car </a:t>
            </a:r>
            <a:r>
              <a:rPr lang="fr-FR" sz="3200" dirty="0">
                <a:latin typeface="Arial Black" panose="020B0A04020102020204" pitchFamily="34" charset="0"/>
              </a:rPr>
              <a:t>je lève ma main vers le ciel, Et je dis : Je vis éternellement </a:t>
            </a:r>
            <a:r>
              <a:rPr lang="fr-FR" sz="3200" dirty="0" smtClean="0">
                <a:latin typeface="Arial Black" panose="020B0A04020102020204" pitchFamily="34" charset="0"/>
              </a:rPr>
              <a:t>!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6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828" y="234835"/>
            <a:ext cx="9073172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000" dirty="0" smtClean="0">
                <a:latin typeface="Arial Black" panose="020B0A04020102020204" pitchFamily="34" charset="0"/>
              </a:rPr>
              <a:t>Parce que Dieu est Seigneur de L’univers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080233"/>
            <a:ext cx="88864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Nombre 12.10-15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La </a:t>
            </a:r>
            <a:r>
              <a:rPr lang="fr-FR" sz="3200" dirty="0">
                <a:latin typeface="Arial Black" panose="020B0A04020102020204" pitchFamily="34" charset="0"/>
              </a:rPr>
              <a:t>nuée se retira de dessus la tente. Et voici, Marie était frappée d’une lèpre, blanche comme la neige. Aaron se tourna vers Marie ; et voici, elle avait la lèpre.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Alors </a:t>
            </a:r>
            <a:r>
              <a:rPr lang="fr-FR" sz="3200" dirty="0">
                <a:latin typeface="Arial Black" panose="020B0A04020102020204" pitchFamily="34" charset="0"/>
              </a:rPr>
              <a:t>Aaron dit à Moïse : De grâce, mon seigneur, ne nous fais pas porter la peine du péché que nous avons commis en insensés, et dont nous nous sommes rendus coupables </a:t>
            </a:r>
            <a:r>
              <a:rPr lang="fr-FR" sz="3200" dirty="0" smtClean="0">
                <a:latin typeface="Arial Black" panose="020B0A04020102020204" pitchFamily="34" charset="0"/>
              </a:rPr>
              <a:t>!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68864"/>
            <a:ext cx="888642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Oh</a:t>
            </a:r>
            <a:r>
              <a:rPr lang="fr-FR" sz="3000" dirty="0">
                <a:latin typeface="Arial Black" panose="020B0A04020102020204" pitchFamily="34" charset="0"/>
              </a:rPr>
              <a:t> ! qu’elle ne soit pas comme l’enfant mort-né, dont la chair est à moitié consumée quand il sort du sein de sa mère </a:t>
            </a:r>
            <a:r>
              <a:rPr lang="fr-FR" sz="3000" dirty="0" smtClean="0">
                <a:latin typeface="Arial Black" panose="020B0A04020102020204" pitchFamily="34" charset="0"/>
              </a:rPr>
              <a:t>! Moïse </a:t>
            </a:r>
            <a:r>
              <a:rPr lang="fr-FR" sz="3000" dirty="0">
                <a:latin typeface="Arial Black" panose="020B0A04020102020204" pitchFamily="34" charset="0"/>
              </a:rPr>
              <a:t>cria à l’Eternel, en disant : O Dieu, je te prie, guéris-la !</a:t>
            </a:r>
          </a:p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Et </a:t>
            </a:r>
            <a:r>
              <a:rPr lang="fr-FR" sz="3000" dirty="0">
                <a:latin typeface="Arial Black" panose="020B0A04020102020204" pitchFamily="34" charset="0"/>
              </a:rPr>
              <a:t>l’Eternel dit à Moïse : Si son père lui avait craché au visage, ne serait-elle pas pendant sept jours un objet de honte ? Qu’elle soit enfermée sept jours en dehors du camp ; après quoi, elle y sera reçue</a:t>
            </a:r>
            <a:r>
              <a:rPr lang="fr-FR" sz="3000" dirty="0" smtClean="0">
                <a:latin typeface="Arial Black" panose="020B0A04020102020204" pitchFamily="34" charset="0"/>
              </a:rPr>
              <a:t>. Marie </a:t>
            </a:r>
            <a:r>
              <a:rPr lang="fr-FR" sz="3000" dirty="0">
                <a:latin typeface="Arial Black" panose="020B0A04020102020204" pitchFamily="34" charset="0"/>
              </a:rPr>
              <a:t>fut enfermée sept jours en dehors du camp ; et le peuple ne partit point, jusqu’à ce que Marie y fût rentrée.</a:t>
            </a:r>
          </a:p>
        </p:txBody>
      </p:sp>
    </p:spTree>
    <p:extLst>
      <p:ext uri="{BB962C8B-B14F-4D97-AF65-F5344CB8AC3E}">
        <p14:creationId xmlns:p14="http://schemas.microsoft.com/office/powerpoint/2010/main" val="11277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828" y="234835"/>
            <a:ext cx="9073172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000" dirty="0" smtClean="0">
                <a:latin typeface="Arial Black" panose="020B0A04020102020204" pitchFamily="34" charset="0"/>
              </a:rPr>
              <a:t>Parce que Dieu est Seigneur de L’univers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2808"/>
            <a:ext cx="88864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2 Chronique 21.18-19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 </a:t>
            </a:r>
            <a:r>
              <a:rPr lang="fr-FR" sz="3200" dirty="0">
                <a:latin typeface="Arial Black" panose="020B0A04020102020204" pitchFamily="34" charset="0"/>
              </a:rPr>
              <a:t>Après tout cela, l’Eternel le frappa d’une maladie d’entrailles qui était sans remède </a:t>
            </a:r>
            <a:r>
              <a:rPr lang="fr-FR" sz="3200" dirty="0" smtClean="0">
                <a:latin typeface="Arial Black" panose="020B0A04020102020204" pitchFamily="34" charset="0"/>
              </a:rPr>
              <a:t>; elle </a:t>
            </a:r>
            <a:r>
              <a:rPr lang="fr-FR" sz="3200" dirty="0">
                <a:latin typeface="Arial Black" panose="020B0A04020102020204" pitchFamily="34" charset="0"/>
              </a:rPr>
              <a:t>augmenta de jour en jour, et sur la fin de la seconde année les entrailles de </a:t>
            </a:r>
            <a:r>
              <a:rPr lang="fr-FR" sz="3200" dirty="0" err="1">
                <a:latin typeface="Arial Black" panose="020B0A04020102020204" pitchFamily="34" charset="0"/>
              </a:rPr>
              <a:t>Joram</a:t>
            </a:r>
            <a:r>
              <a:rPr lang="fr-FR" sz="3200" dirty="0">
                <a:latin typeface="Arial Black" panose="020B0A04020102020204" pitchFamily="34" charset="0"/>
              </a:rPr>
              <a:t> sortirent par la force de son mal. Il mourut dans de violentes souffrances ; et son peuple ne brûla point de parfums en son honneur, comme il l’avait fait pour ses pères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828" y="440897"/>
            <a:ext cx="9073172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latin typeface="Arial Black" panose="020B0A04020102020204" pitchFamily="34" charset="0"/>
              </a:rPr>
              <a:t>Ayons confiance en notre divin médecin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535545"/>
            <a:ext cx="88864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Job 19.25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Mais je sais que mon rédempteur est vivant, Et qu’il se lèvera le dernier sur la terre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910" y="1955209"/>
            <a:ext cx="880914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Face à la maladie…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1053689"/>
            <a:ext cx="88091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Cependant</a:t>
            </a:r>
            <a:r>
              <a:rPr lang="fr-FR" sz="3200" dirty="0">
                <a:latin typeface="Arial Black" panose="020B0A04020102020204" pitchFamily="34" charset="0"/>
              </a:rPr>
              <a:t>, ce sont nos souffrances qu’il a portées, C’est de nos douleurs qu’il s’est chargé ; Et nous l’avons considéré comme puni, Frappé de Dieu, et humilié.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Mais </a:t>
            </a:r>
            <a:r>
              <a:rPr lang="fr-FR" sz="3200" dirty="0">
                <a:latin typeface="Arial Black" panose="020B0A04020102020204" pitchFamily="34" charset="0"/>
              </a:rPr>
              <a:t>il était blessé pour nos péchés, Brisé pour nos iniquités ; Le châtiment qui nous donne la paix est tombé sur lui, Et c’est par ses meurtrissures que nous sommes guéris.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789" y="190804"/>
            <a:ext cx="880914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Esaïe 53.4-5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8" y="1517328"/>
            <a:ext cx="88091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Le </a:t>
            </a:r>
            <a:r>
              <a:rPr lang="fr-FR" sz="3200" dirty="0">
                <a:latin typeface="Arial Black" panose="020B0A04020102020204" pitchFamily="34" charset="0"/>
              </a:rPr>
              <a:t>soir, on amena auprès de Jésus plusieurs démoniaques. Il chassa les esprits par sa parole, et il guérit tous les malades</a:t>
            </a:r>
            <a:r>
              <a:rPr lang="fr-FR" sz="3200" dirty="0" smtClean="0">
                <a:latin typeface="Arial Black" panose="020B0A04020102020204" pitchFamily="34" charset="0"/>
              </a:rPr>
              <a:t>, afin </a:t>
            </a:r>
            <a:r>
              <a:rPr lang="fr-FR" sz="3200" dirty="0">
                <a:latin typeface="Arial Black" panose="020B0A04020102020204" pitchFamily="34" charset="0"/>
              </a:rPr>
              <a:t>que s’accomplît ce qui avait été annoncé par Esaïe, le prophète : Il a pris nos infirmités, et il s’est chargé de nos maladies.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789" y="190804"/>
            <a:ext cx="880914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Matthieu 8.16-17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8" y="1517328"/>
            <a:ext cx="88091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Quelqu’un parmi vous est-il malade ? Qu’il appelle les anciens de l’Eglise, et que les anciens prient pour lui, en l’oignant d’huile au nom du Seigneur </a:t>
            </a:r>
            <a:r>
              <a:rPr lang="fr-FR" sz="3200" dirty="0" smtClean="0">
                <a:latin typeface="Arial Black" panose="020B0A04020102020204" pitchFamily="34" charset="0"/>
              </a:rPr>
              <a:t>; la </a:t>
            </a:r>
            <a:r>
              <a:rPr lang="fr-FR" sz="3200" dirty="0">
                <a:latin typeface="Arial Black" panose="020B0A04020102020204" pitchFamily="34" charset="0"/>
              </a:rPr>
              <a:t>prière de la foi sauvera le malade, et le Seigneur le relèvera ; et s’il a commis des péchés, il lui sera pardonné.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789" y="190804"/>
            <a:ext cx="880914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Jacques 5.14-16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830" y="420476"/>
            <a:ext cx="888642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Dieu veut-il nous guérir?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30" y="1387083"/>
            <a:ext cx="88864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Exode 15.26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…  </a:t>
            </a:r>
            <a:r>
              <a:rPr lang="fr-FR" sz="3200" dirty="0">
                <a:latin typeface="Arial Black" panose="020B0A04020102020204" pitchFamily="34" charset="0"/>
              </a:rPr>
              <a:t>car je suis l’Eternel, qui te </a:t>
            </a:r>
            <a:r>
              <a:rPr lang="fr-FR" sz="4000" dirty="0">
                <a:solidFill>
                  <a:srgbClr val="FFFF00"/>
                </a:solidFill>
                <a:latin typeface="Arial Black" panose="020B0A04020102020204" pitchFamily="34" charset="0"/>
              </a:rPr>
              <a:t>guérit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30" y="4905085"/>
            <a:ext cx="8886423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«  </a:t>
            </a:r>
            <a:r>
              <a:rPr lang="fr-FR" sz="3200" dirty="0">
                <a:latin typeface="Arial Black" panose="020B0A04020102020204" pitchFamily="34" charset="0"/>
              </a:rPr>
              <a:t>‛</a:t>
            </a:r>
            <a:r>
              <a:rPr lang="fr-FR" sz="3200" dirty="0" err="1" smtClean="0">
                <a:latin typeface="Arial Black" panose="020B0A04020102020204" pitchFamily="34" charset="0"/>
              </a:rPr>
              <a:t>ani</a:t>
            </a:r>
            <a:r>
              <a:rPr lang="fr-FR" sz="3200" dirty="0" smtClean="0">
                <a:latin typeface="Arial Black" panose="020B0A04020102020204" pitchFamily="34" charset="0"/>
              </a:rPr>
              <a:t> </a:t>
            </a:r>
            <a:r>
              <a:rPr lang="fr-FR" sz="3200" dirty="0" err="1" smtClean="0">
                <a:latin typeface="Arial Black" panose="020B0A04020102020204" pitchFamily="34" charset="0"/>
              </a:rPr>
              <a:t>Yahweh</a:t>
            </a:r>
            <a:r>
              <a:rPr lang="fr-FR" sz="3200" dirty="0" smtClean="0">
                <a:latin typeface="Arial Black" panose="020B0A04020102020204" pitchFamily="34" charset="0"/>
              </a:rPr>
              <a:t> </a:t>
            </a:r>
            <a:r>
              <a:rPr lang="fr-FR" sz="3200" dirty="0" err="1" smtClean="0">
                <a:latin typeface="Arial Black" panose="020B0A04020102020204" pitchFamily="34" charset="0"/>
              </a:rPr>
              <a:t>roph’eka</a:t>
            </a:r>
            <a:r>
              <a:rPr lang="fr-FR" sz="3200" dirty="0" smtClean="0">
                <a:latin typeface="Arial Black" panose="020B0A04020102020204" pitchFamily="34" charset="0"/>
              </a:rPr>
              <a:t> »</a:t>
            </a:r>
          </a:p>
          <a:p>
            <a:pPr algn="ctr"/>
            <a:endParaRPr lang="fr-FR" sz="3200" dirty="0"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Je suis l’Eternel Ton médecin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2969244"/>
            <a:ext cx="88864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Jérémie 8.22</a:t>
            </a: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… N’y </a:t>
            </a:r>
            <a:r>
              <a:rPr lang="fr-FR" sz="3200" dirty="0" err="1">
                <a:latin typeface="Arial Black" panose="020B0A04020102020204" pitchFamily="34" charset="0"/>
              </a:rPr>
              <a:t>a-t-il</a:t>
            </a:r>
            <a:r>
              <a:rPr lang="fr-FR" sz="3200" dirty="0">
                <a:latin typeface="Arial Black" panose="020B0A04020102020204" pitchFamily="34" charset="0"/>
              </a:rPr>
              <a:t> point de </a:t>
            </a:r>
            <a:r>
              <a:rPr lang="fr-FR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médecin</a:t>
            </a:r>
            <a:r>
              <a:rPr lang="fr-FR" sz="3200" dirty="0" smtClean="0">
                <a:latin typeface="Arial Black" panose="020B0A04020102020204" pitchFamily="34" charset="0"/>
              </a:rPr>
              <a:t>?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5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830" y="314478"/>
            <a:ext cx="888642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Dieu veut-il nous guérir?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30" y="1149418"/>
            <a:ext cx="8886423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«  </a:t>
            </a:r>
            <a:r>
              <a:rPr lang="fr-FR" sz="3200" dirty="0">
                <a:latin typeface="Arial Black" panose="020B0A04020102020204" pitchFamily="34" charset="0"/>
              </a:rPr>
              <a:t>‛</a:t>
            </a:r>
            <a:r>
              <a:rPr lang="fr-FR" sz="3200" dirty="0" err="1" smtClean="0">
                <a:latin typeface="Arial Black" panose="020B0A04020102020204" pitchFamily="34" charset="0"/>
              </a:rPr>
              <a:t>ani</a:t>
            </a:r>
            <a:r>
              <a:rPr lang="fr-FR" sz="3200" dirty="0" smtClean="0">
                <a:latin typeface="Arial Black" panose="020B0A04020102020204" pitchFamily="34" charset="0"/>
              </a:rPr>
              <a:t> </a:t>
            </a:r>
            <a:r>
              <a:rPr lang="fr-FR" sz="3200" dirty="0" err="1" smtClean="0">
                <a:latin typeface="Arial Black" panose="020B0A04020102020204" pitchFamily="34" charset="0"/>
              </a:rPr>
              <a:t>Yahweh</a:t>
            </a:r>
            <a:r>
              <a:rPr lang="fr-FR" sz="3200" dirty="0" smtClean="0">
                <a:latin typeface="Arial Black" panose="020B0A04020102020204" pitchFamily="34" charset="0"/>
              </a:rPr>
              <a:t> </a:t>
            </a:r>
            <a:r>
              <a:rPr lang="fr-FR" sz="3200" dirty="0" err="1" smtClean="0">
                <a:latin typeface="Arial Black" panose="020B0A04020102020204" pitchFamily="34" charset="0"/>
              </a:rPr>
              <a:t>roph’eka</a:t>
            </a:r>
            <a:r>
              <a:rPr lang="fr-FR" sz="3200" dirty="0" smtClean="0">
                <a:latin typeface="Arial Black" panose="020B0A04020102020204" pitchFamily="34" charset="0"/>
              </a:rPr>
              <a:t> »</a:t>
            </a:r>
          </a:p>
          <a:p>
            <a:pPr algn="ctr"/>
            <a:endParaRPr lang="fr-FR" sz="3200" dirty="0"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Sous la forme d’un participe actif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2976346"/>
            <a:ext cx="8886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Cela signifie qu’il est dans Sa nature  de guérit.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30" y="5388433"/>
            <a:ext cx="8886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I</a:t>
            </a:r>
            <a:r>
              <a:rPr lang="fr-FR" sz="3200" dirty="0" smtClean="0">
                <a:latin typeface="Arial Black" panose="020B0A04020102020204" pitchFamily="34" charset="0"/>
              </a:rPr>
              <a:t>l est dans Sa nature  de guérit aujourd’hui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29" y="4310832"/>
            <a:ext cx="888642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Or Dieu ne change pas.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4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830" y="420476"/>
            <a:ext cx="888642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Dieu peut-il tout guérir?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29" y="1240889"/>
            <a:ext cx="88864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Psaume 103.3</a:t>
            </a: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 C’est lui qui pardonne toutes tes iniquités, Qui guérit toutes tes maladies </a:t>
            </a:r>
            <a:r>
              <a:rPr lang="fr-FR" sz="3200" dirty="0" smtClean="0">
                <a:latin typeface="Arial Black" panose="020B0A04020102020204" pitchFamily="34" charset="0"/>
              </a:rPr>
              <a:t>;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29" y="3448478"/>
            <a:ext cx="888642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Sous la forme d’un participe actif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29" y="4297708"/>
            <a:ext cx="88864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Littéralement</a:t>
            </a: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 </a:t>
            </a:r>
            <a:r>
              <a:rPr lang="fr-FR" sz="3200" dirty="0" smtClean="0">
                <a:latin typeface="Arial Black" panose="020B0A04020102020204" pitchFamily="34" charset="0"/>
              </a:rPr>
              <a:t>Le </a:t>
            </a:r>
            <a:r>
              <a:rPr lang="fr-FR" sz="3200" dirty="0" err="1" smtClean="0">
                <a:latin typeface="Arial Black" panose="020B0A04020102020204" pitchFamily="34" charset="0"/>
              </a:rPr>
              <a:t>pardonneur</a:t>
            </a:r>
            <a:r>
              <a:rPr lang="fr-FR" sz="3200" dirty="0" smtClean="0">
                <a:latin typeface="Arial Black" panose="020B0A04020102020204" pitchFamily="34" charset="0"/>
              </a:rPr>
              <a:t> de tous </a:t>
            </a:r>
            <a:r>
              <a:rPr lang="fr-FR" sz="3200" dirty="0">
                <a:latin typeface="Arial Black" panose="020B0A04020102020204" pitchFamily="34" charset="0"/>
              </a:rPr>
              <a:t>tes </a:t>
            </a:r>
            <a:r>
              <a:rPr lang="fr-FR" sz="3200" dirty="0" smtClean="0">
                <a:latin typeface="Arial Black" panose="020B0A04020102020204" pitchFamily="34" charset="0"/>
              </a:rPr>
              <a:t>péchés</a:t>
            </a:r>
            <a:r>
              <a:rPr lang="fr-FR" sz="3200" dirty="0">
                <a:latin typeface="Arial Black" panose="020B0A04020102020204" pitchFamily="34" charset="0"/>
              </a:rPr>
              <a:t>, </a:t>
            </a:r>
            <a:r>
              <a:rPr lang="fr-FR" sz="3200" dirty="0" smtClean="0">
                <a:latin typeface="Arial Black" panose="020B0A04020102020204" pitchFamily="34" charset="0"/>
              </a:rPr>
              <a:t>le médecins de </a:t>
            </a:r>
            <a:r>
              <a:rPr lang="fr-FR" sz="3200" dirty="0">
                <a:latin typeface="Arial Black" panose="020B0A04020102020204" pitchFamily="34" charset="0"/>
              </a:rPr>
              <a:t>toutes tes maladies </a:t>
            </a:r>
            <a:r>
              <a:rPr lang="fr-FR" sz="3200" dirty="0" smtClean="0">
                <a:latin typeface="Arial Black" panose="020B0A04020102020204" pitchFamily="34" charset="0"/>
              </a:rPr>
              <a:t>;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1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6587" y="790128"/>
            <a:ext cx="88864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Il n’est aucune maladie qu’il ne puisse pas guérir.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Il est dans Sa nature même d’intervenir contre tout ce qui afflige et tourmente ceux qui se confient en Lui.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830" y="420476"/>
            <a:ext cx="888642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Pourquoi Dieu veut nous guérir?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29" y="1478011"/>
            <a:ext cx="888642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Dieu est celui qui donne la vie.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28" y="2303726"/>
            <a:ext cx="888642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 Black" panose="020B0A04020102020204" pitchFamily="34" charset="0"/>
              </a:rPr>
              <a:t>2 Rois </a:t>
            </a:r>
            <a:r>
              <a:rPr lang="fr-FR" sz="3200" dirty="0" smtClean="0">
                <a:latin typeface="Arial Black" panose="020B0A04020102020204" pitchFamily="34" charset="0"/>
              </a:rPr>
              <a:t>20.7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Esaïe </a:t>
            </a:r>
            <a:r>
              <a:rPr lang="fr-FR" sz="3200" dirty="0">
                <a:latin typeface="Arial Black" panose="020B0A04020102020204" pitchFamily="34" charset="0"/>
              </a:rPr>
              <a:t>dit : Prenez une masse de figues. On la prit, et on l’appliqua sur l’ulcère. Et Ezéchias </a:t>
            </a:r>
            <a:r>
              <a:rPr lang="fr-FR" sz="4000" dirty="0">
                <a:solidFill>
                  <a:srgbClr val="FFFF00"/>
                </a:solidFill>
                <a:latin typeface="Arial Black" panose="020B0A04020102020204" pitchFamily="34" charset="0"/>
              </a:rPr>
              <a:t>guérit</a:t>
            </a:r>
            <a:r>
              <a:rPr lang="fr-FR" sz="3200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70827" y="4903112"/>
            <a:ext cx="8886423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Dans l’Ancien Testament pour des guérisons surnaturelles on utilise souvent ce terme qui signifie vivre.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9467" y="655231"/>
            <a:ext cx="88864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Jean 10.10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Le voleur ne vient que pour dérober, égorger et détruire ; moi, je suis venu afin que les brebis aient la vie, et qu’elles soient dans l’abondance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830" y="420476"/>
            <a:ext cx="888642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Pourquoi Dieu veut nous guérir?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29" y="1478011"/>
            <a:ext cx="888642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Parce que Dieu nous aime..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28" y="2303726"/>
            <a:ext cx="88864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1 Jean 4.8-9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Celui </a:t>
            </a:r>
            <a:r>
              <a:rPr lang="fr-FR" sz="3200" dirty="0">
                <a:latin typeface="Arial Black" panose="020B0A04020102020204" pitchFamily="34" charset="0"/>
              </a:rPr>
              <a:t>qui n’aime pas n’a pas connu Dieu, car Dieu est amour.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L’amour </a:t>
            </a:r>
            <a:r>
              <a:rPr lang="fr-FR" sz="3200" dirty="0">
                <a:latin typeface="Arial Black" panose="020B0A04020102020204" pitchFamily="34" charset="0"/>
              </a:rPr>
              <a:t>de Dieu a été manifesté envers nous en ce que Dieu a envoyé son Fils unique dans le monde, afin que nous vivions par lui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827" y="125730"/>
            <a:ext cx="888642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C’est une grâce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27" y="814881"/>
            <a:ext cx="888642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Deutéronome 7.7-8</a:t>
            </a:r>
          </a:p>
          <a:p>
            <a:pPr algn="just"/>
            <a:r>
              <a:rPr lang="fr-FR" sz="3000" dirty="0">
                <a:latin typeface="Arial Black" panose="020B0A04020102020204" pitchFamily="34" charset="0"/>
              </a:rPr>
              <a:t>Ce n’est point parce que vous surpassez en nombre tous les peuples, que l’Eternel s’est attaché à vous et qu’il vous a choisis, car vous êtes le moindre de tous les peuples</a:t>
            </a:r>
            <a:r>
              <a:rPr lang="fr-FR" sz="3000" dirty="0" smtClean="0">
                <a:latin typeface="Arial Black" panose="020B0A04020102020204" pitchFamily="34" charset="0"/>
              </a:rPr>
              <a:t>. </a:t>
            </a:r>
            <a:r>
              <a:rPr lang="fr-FR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Mais</a:t>
            </a:r>
            <a:r>
              <a:rPr lang="fr-FR" sz="4000" dirty="0">
                <a:solidFill>
                  <a:srgbClr val="FFFF00"/>
                </a:solidFill>
                <a:latin typeface="Arial Black" panose="020B0A04020102020204" pitchFamily="34" charset="0"/>
              </a:rPr>
              <a:t>, parce que l’Eternel vous aime</a:t>
            </a:r>
            <a:r>
              <a:rPr lang="fr-FR" sz="3000" dirty="0">
                <a:latin typeface="Arial Black" panose="020B0A04020102020204" pitchFamily="34" charset="0"/>
              </a:rPr>
              <a:t>, parce qu’il a voulu tenir le serment qu’il avait fait à vos pères, l’Eternel vous a fait sortir par sa main puissante, vous a délivrés de la maison de servitude, de la main de Pharaon, roi d’Egypte.</a:t>
            </a:r>
          </a:p>
        </p:txBody>
      </p:sp>
    </p:spTree>
    <p:extLst>
      <p:ext uri="{BB962C8B-B14F-4D97-AF65-F5344CB8AC3E}">
        <p14:creationId xmlns:p14="http://schemas.microsoft.com/office/powerpoint/2010/main" val="34574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528</Words>
  <Application>Microsoft Office PowerPoint</Application>
  <PresentationFormat>Affichage à l'écran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Quéré Philippe</dc:creator>
  <cp:lastModifiedBy>CHARRONDIERE, Stephane</cp:lastModifiedBy>
  <cp:revision>33</cp:revision>
  <dcterms:created xsi:type="dcterms:W3CDTF">2016-01-08T12:31:02Z</dcterms:created>
  <dcterms:modified xsi:type="dcterms:W3CDTF">2016-02-29T13:43:23Z</dcterms:modified>
</cp:coreProperties>
</file>