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13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0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79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64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4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18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8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3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1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88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54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D7E93-48CC-4B64-8873-2C4EF8984C80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2E55-F154-4AF5-A100-20848FE57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109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1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222898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Le bouclier de la foi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2" y="1372201"/>
            <a:ext cx="875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avec lequel vous pourrez éteindre tous les traits enflammés du malin ;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182" y="3083343"/>
            <a:ext cx="8757634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Romains 10.17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Ainsi la foi vient de ce qu’on entend, et ce qu’on entend vient de la parole de Christ.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182" y="5286929"/>
            <a:ext cx="8757634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Elément de protection. C’est également un élément visible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2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222898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Le casque du salut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2" y="2256239"/>
            <a:ext cx="8757634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 smtClean="0">
                <a:latin typeface="Arial Black" panose="020B0A04020102020204" pitchFamily="34" charset="0"/>
              </a:rPr>
              <a:t>Psaumes 37.39</a:t>
            </a:r>
          </a:p>
          <a:p>
            <a:r>
              <a:rPr lang="fr-FR" sz="3200" dirty="0" smtClean="0">
                <a:latin typeface="Arial Black" panose="020B0A04020102020204" pitchFamily="34" charset="0"/>
              </a:rPr>
              <a:t>Le salut des justes vient de l’Eternel ; Il est leur protecteur au temps de la détresse.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182" y="4955538"/>
            <a:ext cx="8757634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De protection. C’est également un élément visible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9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222898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L’épée de l’Esprit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2" y="1394876"/>
            <a:ext cx="8757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…  qui est la parole de Dieu.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3182" y="2551837"/>
            <a:ext cx="8757634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Hébreux 4.12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Car la parole de Dieu est vivante et efficace, plus tranchante qu’une épée quelconque à deux tranchants, pénétrante jusqu’à partager âme et esprit, jointures et moelles ; elle juge les sentiments et les pensées du cœur.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8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80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1" y="2128971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Ephésiens 6.10-18</a:t>
            </a:r>
            <a:endParaRPr lang="fr-FR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235778"/>
            <a:ext cx="875763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 Au reste, fortifiez-vous dans le Seigneur, et par sa force toute-puissante.</a:t>
            </a: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Revêtez-vous de toutes les armes de Dieu, afin de pouvoir tenir ferme contre les ruses du diable.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Car nous n’avons pas à lutter contre la chair et le sang, mais contre les dominations, contre les autorités, contre les princes de ce monde de ténèbres, contre les esprits méchants dans les lieux célestes.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6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377445"/>
            <a:ext cx="87576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C’est pourquoi, prenez toutes les armes de Dieu, afin de pouvoir résister dans le mauvais jour, et tenir ferme après avoir tout surmonté.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Tenez donc ferme : ayez à vos reins la vérité pour ceinture ; revêtez la cuirasse de la justice ; mettez pour chaussure à vos pieds le zèle que donne l’Evangile de paix ; 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673659"/>
            <a:ext cx="87576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prenez par-dessus tout cela le bouclier de la foi, avec lequel vous pourrez éteindre tous les traits enflammés du malin ;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prenez aussi le casque du salut, et l’épée de l’Esprit, qui est la parole de Dieu.</a:t>
            </a:r>
          </a:p>
        </p:txBody>
      </p:sp>
    </p:spTree>
    <p:extLst>
      <p:ext uri="{BB962C8B-B14F-4D97-AF65-F5344CB8AC3E}">
        <p14:creationId xmlns:p14="http://schemas.microsoft.com/office/powerpoint/2010/main" val="21327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609264"/>
            <a:ext cx="87576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Faites en tout temps par l’Esprit toutes sortes de prières et de supplications. Veillez à cela avec une entière persévérance, et priez pour tous les saints.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3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222898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La vérité pour ceinture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2" y="1424824"/>
            <a:ext cx="8757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vu d’une action…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2" y="2380528"/>
            <a:ext cx="875763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Jean 14.6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Jésus lui dit : Je suis le chemin, la vérité, et la vie. Nul ne vient au Père que par moi.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182" y="5186938"/>
            <a:ext cx="8757634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Elément non visible. Il permet de soutenir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2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222898"/>
            <a:ext cx="875763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 La cuirasse de la justice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2" y="1320099"/>
            <a:ext cx="8757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 qui protège le cœur…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182" y="2163394"/>
            <a:ext cx="875763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Psaumes 89.14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La justice et l’équité sont la base de ton trône. La bonté et la fidélité sont devant ta face.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182" y="5186938"/>
            <a:ext cx="8757634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Protection. C’est également un élément visible</a:t>
            </a: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5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98491"/>
            <a:ext cx="8757634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le zèle que donne l’Evangile de paix Chaussures</a:t>
            </a:r>
            <a:endParaRPr lang="fr-FR" sz="44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182" y="1755484"/>
            <a:ext cx="875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Zèle: une disposition à agir. Etre prêt à…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2" y="3064137"/>
            <a:ext cx="8757634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dirty="0" smtClean="0">
                <a:latin typeface="Arial Black" panose="020B0A04020102020204" pitchFamily="34" charset="0"/>
              </a:rPr>
              <a:t>Matthieu 28.18-19</a:t>
            </a:r>
          </a:p>
          <a:p>
            <a:r>
              <a:rPr lang="fr-FR" sz="3200" dirty="0" smtClean="0">
                <a:latin typeface="Arial Black" panose="020B0A04020102020204" pitchFamily="34" charset="0"/>
              </a:rPr>
              <a:t>Allez, faites de toutes les nations des disciples, les baptisant au nom du Père, du Fils et du Saint-Esprit, et enseignez-leur à observer tout ce que je vous ai prescrit.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6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391</Words>
  <Application>Microsoft Office PowerPoint</Application>
  <PresentationFormat>Affichage à l'écran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Quéré Philippe</cp:lastModifiedBy>
  <cp:revision>6</cp:revision>
  <dcterms:created xsi:type="dcterms:W3CDTF">2014-11-25T18:16:31Z</dcterms:created>
  <dcterms:modified xsi:type="dcterms:W3CDTF">2014-11-25T19:09:51Z</dcterms:modified>
</cp:coreProperties>
</file>