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2" r:id="rId6"/>
    <p:sldId id="263" r:id="rId7"/>
    <p:sldId id="264" r:id="rId8"/>
    <p:sldId id="265" r:id="rId9"/>
    <p:sldId id="267" r:id="rId10"/>
    <p:sldId id="266" r:id="rId11"/>
    <p:sldId id="268" r:id="rId12"/>
    <p:sldId id="269" r:id="rId13"/>
    <p:sldId id="270" r:id="rId14"/>
    <p:sldId id="271" r:id="rId15"/>
    <p:sldId id="272" r:id="rId16"/>
    <p:sldId id="273" r:id="rId17"/>
    <p:sldId id="274" r:id="rId18"/>
    <p:sldId id="275" r:id="rId19"/>
    <p:sldId id="276" r:id="rId20"/>
    <p:sldId id="277" r:id="rId21"/>
    <p:sldId id="261"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26/06/2016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3096551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26/06/2016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460544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26/06/2016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77319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26/06/2016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755107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50DCCA6-DA58-416F-B105-8DE8A190D1F7}" type="datetimeFigureOut">
              <a:rPr lang="fr-FR" smtClean="0"/>
              <a:t>26/06/2016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79198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50DCCA6-DA58-416F-B105-8DE8A190D1F7}" type="datetimeFigureOut">
              <a:rPr lang="fr-FR" smtClean="0"/>
              <a:t>26/06/2016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00894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50DCCA6-DA58-416F-B105-8DE8A190D1F7}" type="datetimeFigureOut">
              <a:rPr lang="fr-FR" smtClean="0"/>
              <a:t>26/06/2016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416418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50DCCA6-DA58-416F-B105-8DE8A190D1F7}" type="datetimeFigureOut">
              <a:rPr lang="fr-FR" smtClean="0"/>
              <a:t>26/06/2016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3577069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DCCA6-DA58-416F-B105-8DE8A190D1F7}" type="datetimeFigureOut">
              <a:rPr lang="fr-FR" smtClean="0"/>
              <a:t>26/06/2016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205494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50DCCA6-DA58-416F-B105-8DE8A190D1F7}" type="datetimeFigureOut">
              <a:rPr lang="fr-FR" smtClean="0"/>
              <a:t>26/06/2016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886955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50DCCA6-DA58-416F-B105-8DE8A190D1F7}" type="datetimeFigureOut">
              <a:rPr lang="fr-FR" smtClean="0"/>
              <a:t>26/06/2016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094942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DCCA6-DA58-416F-B105-8DE8A190D1F7}" type="datetimeFigureOut">
              <a:rPr lang="fr-FR" smtClean="0"/>
              <a:t>26/06/2016</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56E04-6749-4BEF-AB44-B07AEC756D20}" type="slidenum">
              <a:rPr lang="fr-FR" smtClean="0"/>
              <a:t>‹N°›</a:t>
            </a:fld>
            <a:endParaRPr lang="fr-FR"/>
          </a:p>
        </p:txBody>
      </p:sp>
    </p:spTree>
    <p:extLst>
      <p:ext uri="{BB962C8B-B14F-4D97-AF65-F5344CB8AC3E}">
        <p14:creationId xmlns:p14="http://schemas.microsoft.com/office/powerpoint/2010/main" val="272394914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7592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80304"/>
            <a:ext cx="9144000" cy="6555641"/>
          </a:xfrm>
          <a:prstGeom prst="rect">
            <a:avLst/>
          </a:prstGeom>
        </p:spPr>
        <p:txBody>
          <a:bodyPr wrap="square">
            <a:spAutoFit/>
          </a:bodyPr>
          <a:lstStyle/>
          <a:p>
            <a:pPr algn="just"/>
            <a:r>
              <a:rPr lang="fr-FR" sz="2800" dirty="0" smtClean="0">
                <a:latin typeface="Arial Black" panose="020B0A04020102020204" pitchFamily="34" charset="0"/>
              </a:rPr>
              <a:t>Jean 15.1-5</a:t>
            </a:r>
          </a:p>
          <a:p>
            <a:pPr algn="just"/>
            <a:r>
              <a:rPr lang="fr-FR" sz="2800" dirty="0" smtClean="0">
                <a:latin typeface="Arial Black" panose="020B0A04020102020204" pitchFamily="34" charset="0"/>
              </a:rPr>
              <a:t>Je </a:t>
            </a:r>
            <a:r>
              <a:rPr lang="fr-FR" sz="2800" dirty="0">
                <a:latin typeface="Arial Black" panose="020B0A04020102020204" pitchFamily="34" charset="0"/>
              </a:rPr>
              <a:t>suis le vrai cep, et mon Père est le vigneron</a:t>
            </a:r>
            <a:r>
              <a:rPr lang="fr-FR" sz="2800" dirty="0" smtClean="0">
                <a:latin typeface="Arial Black" panose="020B0A04020102020204" pitchFamily="34" charset="0"/>
              </a:rPr>
              <a:t>. Tout </a:t>
            </a:r>
            <a:r>
              <a:rPr lang="fr-FR" sz="2800" dirty="0">
                <a:latin typeface="Arial Black" panose="020B0A04020102020204" pitchFamily="34" charset="0"/>
              </a:rPr>
              <a:t>sarment qui est en moi et qui ne porte pas de fruit, il le retranche ; et tout sarment qui porte du fruit, il l’émonde, afin qu’il porte encore plus de fruit</a:t>
            </a:r>
            <a:r>
              <a:rPr lang="fr-FR" sz="2800" dirty="0" smtClean="0">
                <a:latin typeface="Arial Black" panose="020B0A04020102020204" pitchFamily="34" charset="0"/>
              </a:rPr>
              <a:t>. </a:t>
            </a:r>
            <a:r>
              <a:rPr lang="fr-FR" sz="2800" dirty="0" smtClean="0">
                <a:solidFill>
                  <a:srgbClr val="FFFF00"/>
                </a:solidFill>
                <a:latin typeface="Arial Black" panose="020B0A04020102020204" pitchFamily="34" charset="0"/>
              </a:rPr>
              <a:t>Déjà </a:t>
            </a:r>
            <a:r>
              <a:rPr lang="fr-FR" sz="2800" dirty="0">
                <a:solidFill>
                  <a:srgbClr val="FFFF00"/>
                </a:solidFill>
                <a:latin typeface="Arial Black" panose="020B0A04020102020204" pitchFamily="34" charset="0"/>
              </a:rPr>
              <a:t>vous êtes purs, à cause de la parole</a:t>
            </a:r>
            <a:r>
              <a:rPr lang="fr-FR" sz="2800" dirty="0">
                <a:latin typeface="Arial Black" panose="020B0A04020102020204" pitchFamily="34" charset="0"/>
              </a:rPr>
              <a:t> que je vous ai annoncée</a:t>
            </a:r>
            <a:r>
              <a:rPr lang="fr-FR" sz="2800" dirty="0" smtClean="0">
                <a:latin typeface="Arial Black" panose="020B0A04020102020204" pitchFamily="34" charset="0"/>
              </a:rPr>
              <a:t>. </a:t>
            </a:r>
            <a:r>
              <a:rPr lang="fr-FR" sz="2800" dirty="0" smtClean="0">
                <a:solidFill>
                  <a:srgbClr val="FFFF00"/>
                </a:solidFill>
                <a:latin typeface="Arial Black" panose="020B0A04020102020204" pitchFamily="34" charset="0"/>
              </a:rPr>
              <a:t>Demeurez </a:t>
            </a:r>
            <a:r>
              <a:rPr lang="fr-FR" sz="2800" dirty="0">
                <a:solidFill>
                  <a:srgbClr val="FFFF00"/>
                </a:solidFill>
                <a:latin typeface="Arial Black" panose="020B0A04020102020204" pitchFamily="34" charset="0"/>
              </a:rPr>
              <a:t>en moi, et je demeurerai en vous.</a:t>
            </a:r>
            <a:r>
              <a:rPr lang="fr-FR" sz="2800" dirty="0">
                <a:latin typeface="Arial Black" panose="020B0A04020102020204" pitchFamily="34" charset="0"/>
              </a:rPr>
              <a:t> Comme le sarment ne peut de lui-même porter du fruit, s’il ne demeure attaché au cep, ainsi vous ne le pouvez non plus, si vous ne demeurez en moi</a:t>
            </a:r>
            <a:r>
              <a:rPr lang="fr-FR" sz="2800" dirty="0" smtClean="0">
                <a:latin typeface="Arial Black" panose="020B0A04020102020204" pitchFamily="34" charset="0"/>
              </a:rPr>
              <a:t>. Je </a:t>
            </a:r>
            <a:r>
              <a:rPr lang="fr-FR" sz="2800" dirty="0">
                <a:latin typeface="Arial Black" panose="020B0A04020102020204" pitchFamily="34" charset="0"/>
              </a:rPr>
              <a:t>suis le cep, vous êtes les sarments. </a:t>
            </a:r>
            <a:r>
              <a:rPr lang="fr-FR" sz="2800" dirty="0">
                <a:solidFill>
                  <a:srgbClr val="FFFF00"/>
                </a:solidFill>
                <a:latin typeface="Arial Black" panose="020B0A04020102020204" pitchFamily="34" charset="0"/>
              </a:rPr>
              <a:t>Celui qui demeure en moi et en qui je demeure porte beaucoup de fruit</a:t>
            </a:r>
            <a:r>
              <a:rPr lang="fr-FR" sz="2800" dirty="0">
                <a:latin typeface="Arial Black" panose="020B0A04020102020204" pitchFamily="34" charset="0"/>
              </a:rPr>
              <a:t>, car sans moi vous ne pouvez rien faire.</a:t>
            </a:r>
          </a:p>
        </p:txBody>
      </p:sp>
    </p:spTree>
    <p:extLst>
      <p:ext uri="{BB962C8B-B14F-4D97-AF65-F5344CB8AC3E}">
        <p14:creationId xmlns:p14="http://schemas.microsoft.com/office/powerpoint/2010/main" val="3330877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1" y="257541"/>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Christ demeure en nous</a:t>
            </a:r>
            <a:endParaRPr lang="fr-FR" sz="3200" dirty="0" smtClean="0">
              <a:latin typeface="Arial Black" panose="020B0A04020102020204" pitchFamily="34" charset="0"/>
            </a:endParaRPr>
          </a:p>
        </p:txBody>
      </p:sp>
      <p:sp>
        <p:nvSpPr>
          <p:cNvPr id="3" name="Rectangle 2"/>
          <p:cNvSpPr/>
          <p:nvPr/>
        </p:nvSpPr>
        <p:spPr>
          <a:xfrm>
            <a:off x="90151" y="1212434"/>
            <a:ext cx="8886421" cy="4031873"/>
          </a:xfrm>
          <a:prstGeom prst="rect">
            <a:avLst/>
          </a:prstGeom>
        </p:spPr>
        <p:txBody>
          <a:bodyPr wrap="square">
            <a:spAutoFit/>
          </a:bodyPr>
          <a:lstStyle/>
          <a:p>
            <a:pPr algn="just"/>
            <a:r>
              <a:rPr lang="fr-FR" sz="3200" dirty="0" smtClean="0">
                <a:latin typeface="Arial Black" panose="020B0A04020102020204" pitchFamily="34" charset="0"/>
              </a:rPr>
              <a:t>Galates 2.20</a:t>
            </a:r>
          </a:p>
          <a:p>
            <a:pPr algn="just"/>
            <a:endParaRPr lang="fr-FR" sz="3200" dirty="0">
              <a:latin typeface="Arial Black" panose="020B0A04020102020204" pitchFamily="34" charset="0"/>
            </a:endParaRPr>
          </a:p>
          <a:p>
            <a:pPr algn="just"/>
            <a:r>
              <a:rPr lang="fr-FR" sz="3200" dirty="0">
                <a:latin typeface="Arial Black" panose="020B0A04020102020204" pitchFamily="34" charset="0"/>
              </a:rPr>
              <a:t>J’ai été crucifié avec Christ ; et si je vis, ce n’est plus moi qui vis, c’est Christ qui vit en moi ; si je vis maintenant dans la chair, je vis dans la foi au Fils de Dieu, qui m’a aimé et qui s’est livré lui-même pour moi</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4020767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8" y="1867400"/>
            <a:ext cx="8886421"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Christ demeure en nous, ce qui a pour effet…</a:t>
            </a:r>
            <a:endParaRPr lang="fr-FR" sz="3200" dirty="0" smtClean="0">
              <a:latin typeface="Arial Black" panose="020B0A04020102020204" pitchFamily="34" charset="0"/>
            </a:endParaRPr>
          </a:p>
        </p:txBody>
      </p:sp>
    </p:spTree>
    <p:extLst>
      <p:ext uri="{BB962C8B-B14F-4D97-AF65-F5344CB8AC3E}">
        <p14:creationId xmlns:p14="http://schemas.microsoft.com/office/powerpoint/2010/main" val="1118774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8786" y="240055"/>
            <a:ext cx="8886421" cy="5262979"/>
          </a:xfrm>
          <a:prstGeom prst="rect">
            <a:avLst/>
          </a:prstGeom>
        </p:spPr>
        <p:txBody>
          <a:bodyPr wrap="square">
            <a:spAutoFit/>
          </a:bodyPr>
          <a:lstStyle/>
          <a:p>
            <a:pPr algn="just"/>
            <a:r>
              <a:rPr lang="fr-FR" sz="2800" dirty="0" err="1" smtClean="0">
                <a:latin typeface="Arial Black" panose="020B0A04020102020204" pitchFamily="34" charset="0"/>
              </a:rPr>
              <a:t>Philippiens</a:t>
            </a:r>
            <a:r>
              <a:rPr lang="fr-FR" sz="2800" dirty="0" smtClean="0">
                <a:latin typeface="Arial Black" panose="020B0A04020102020204" pitchFamily="34" charset="0"/>
              </a:rPr>
              <a:t> 1.9-11 (Parole Vivante)</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C’est </a:t>
            </a:r>
            <a:r>
              <a:rPr lang="fr-FR" sz="2800" dirty="0">
                <a:latin typeface="Arial Black" panose="020B0A04020102020204" pitchFamily="34" charset="0"/>
              </a:rPr>
              <a:t>pourquoi je prie constamment pour vous. Je demande que votre amour mutuel augmente sans cesse, tout en s’enrichissant en pénétration et en tact, afin que vous puissiez mieux comprendre les autres et trouver leurs besoins réels</a:t>
            </a:r>
            <a:r>
              <a:rPr lang="fr-FR" sz="2800" dirty="0" smtClean="0">
                <a:latin typeface="Arial Black" panose="020B0A04020102020204" pitchFamily="34" charset="0"/>
              </a:rPr>
              <a:t>. Alors </a:t>
            </a:r>
            <a:r>
              <a:rPr lang="fr-FR" sz="2800" dirty="0">
                <a:latin typeface="Arial Black" panose="020B0A04020102020204" pitchFamily="34" charset="0"/>
              </a:rPr>
              <a:t>vous saurez discerner les vraies valeurs et vous serez capables de distinguer l’essentiel de l’accessoire, et de trouver en toute circonstance, la bonne manière d’agir. </a:t>
            </a:r>
          </a:p>
        </p:txBody>
      </p:sp>
    </p:spTree>
    <p:extLst>
      <p:ext uri="{BB962C8B-B14F-4D97-AF65-F5344CB8AC3E}">
        <p14:creationId xmlns:p14="http://schemas.microsoft.com/office/powerpoint/2010/main" val="732956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8786" y="240055"/>
            <a:ext cx="8886421" cy="4401205"/>
          </a:xfrm>
          <a:prstGeom prst="rect">
            <a:avLst/>
          </a:prstGeom>
        </p:spPr>
        <p:txBody>
          <a:bodyPr wrap="square">
            <a:spAutoFit/>
          </a:bodyPr>
          <a:lstStyle/>
          <a:p>
            <a:pPr algn="just"/>
            <a:r>
              <a:rPr lang="fr-FR" sz="2800" dirty="0" smtClean="0">
                <a:latin typeface="Arial Black" panose="020B0A04020102020204" pitchFamily="34" charset="0"/>
              </a:rPr>
              <a:t>Un </a:t>
            </a:r>
            <a:r>
              <a:rPr lang="fr-FR" sz="2800" dirty="0">
                <a:latin typeface="Arial Black" panose="020B0A04020102020204" pitchFamily="34" charset="0"/>
              </a:rPr>
              <a:t>tel discernement vous rendra purs et irréprochables. Ainsi vous parviendrez au Jour du Christ sans tomber en chemin, ni causer la chute </a:t>
            </a:r>
            <a:r>
              <a:rPr lang="fr-FR" sz="2800" dirty="0" smtClean="0">
                <a:latin typeface="Arial Black" panose="020B0A04020102020204" pitchFamily="34" charset="0"/>
              </a:rPr>
              <a:t>d’autrui.</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Vous </a:t>
            </a:r>
            <a:r>
              <a:rPr lang="fr-FR" sz="2800" dirty="0">
                <a:latin typeface="Arial Black" panose="020B0A04020102020204" pitchFamily="34" charset="0"/>
              </a:rPr>
              <a:t>paraîtrez chargés des fruits que fait mûrir en nous la vie nouvelle produite par Jésus-Christ. De cette manière, vous ferez honneur à Dieu qui sera loué à cause de vous.</a:t>
            </a:r>
          </a:p>
        </p:txBody>
      </p:sp>
    </p:spTree>
    <p:extLst>
      <p:ext uri="{BB962C8B-B14F-4D97-AF65-F5344CB8AC3E}">
        <p14:creationId xmlns:p14="http://schemas.microsoft.com/office/powerpoint/2010/main" val="1418610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1" y="257541"/>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Equilibre fruit/dons</a:t>
            </a:r>
            <a:endParaRPr lang="fr-FR" sz="3200" dirty="0" smtClean="0">
              <a:latin typeface="Arial Black" panose="020B0A04020102020204" pitchFamily="34" charset="0"/>
            </a:endParaRPr>
          </a:p>
        </p:txBody>
      </p:sp>
      <p:sp>
        <p:nvSpPr>
          <p:cNvPr id="3" name="Rectangle 2"/>
          <p:cNvSpPr/>
          <p:nvPr/>
        </p:nvSpPr>
        <p:spPr>
          <a:xfrm>
            <a:off x="90151" y="1457133"/>
            <a:ext cx="8886421" cy="2554545"/>
          </a:xfrm>
          <a:prstGeom prst="rect">
            <a:avLst/>
          </a:prstGeom>
        </p:spPr>
        <p:txBody>
          <a:bodyPr wrap="square">
            <a:spAutoFit/>
          </a:bodyPr>
          <a:lstStyle/>
          <a:p>
            <a:pPr algn="just"/>
            <a:r>
              <a:rPr lang="fr-FR" sz="3200" dirty="0" smtClean="0">
                <a:latin typeface="Arial Black" panose="020B0A04020102020204" pitchFamily="34" charset="0"/>
              </a:rPr>
              <a:t>1 Corinthiens 14.1</a:t>
            </a:r>
          </a:p>
          <a:p>
            <a:pPr algn="just"/>
            <a:endParaRPr lang="fr-FR" sz="3200" dirty="0">
              <a:latin typeface="Arial Black" panose="020B0A04020102020204" pitchFamily="34" charset="0"/>
            </a:endParaRPr>
          </a:p>
          <a:p>
            <a:pPr algn="just"/>
            <a:r>
              <a:rPr lang="fr-FR" sz="3200" dirty="0">
                <a:latin typeface="Arial Black" panose="020B0A04020102020204" pitchFamily="34" charset="0"/>
              </a:rPr>
              <a:t>Recherchez la charité. Aspirez aussi aux dons spirituels, mais surtout à celui de prophétie</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2542116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1" y="257541"/>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Nécessaire</a:t>
            </a:r>
            <a:endParaRPr lang="fr-FR" sz="3200" dirty="0" smtClean="0">
              <a:latin typeface="Arial Black" panose="020B0A04020102020204" pitchFamily="34" charset="0"/>
            </a:endParaRPr>
          </a:p>
        </p:txBody>
      </p:sp>
      <p:sp>
        <p:nvSpPr>
          <p:cNvPr id="3" name="Rectangle 2"/>
          <p:cNvSpPr/>
          <p:nvPr/>
        </p:nvSpPr>
        <p:spPr>
          <a:xfrm>
            <a:off x="90151" y="1148040"/>
            <a:ext cx="8886421" cy="5509200"/>
          </a:xfrm>
          <a:prstGeom prst="rect">
            <a:avLst/>
          </a:prstGeom>
        </p:spPr>
        <p:txBody>
          <a:bodyPr wrap="square">
            <a:spAutoFit/>
          </a:bodyPr>
          <a:lstStyle/>
          <a:p>
            <a:pPr algn="just"/>
            <a:r>
              <a:rPr lang="fr-FR" sz="3200" dirty="0" smtClean="0">
                <a:latin typeface="Arial Black" panose="020B0A04020102020204" pitchFamily="34" charset="0"/>
              </a:rPr>
              <a:t>Actes 6.3-4</a:t>
            </a:r>
          </a:p>
          <a:p>
            <a:pPr algn="just"/>
            <a:endParaRPr lang="fr-FR" sz="3200" dirty="0">
              <a:latin typeface="Arial Black" panose="020B0A04020102020204" pitchFamily="34" charset="0"/>
            </a:endParaRPr>
          </a:p>
          <a:p>
            <a:pPr algn="just"/>
            <a:r>
              <a:rPr lang="fr-FR" sz="3200" dirty="0">
                <a:latin typeface="Arial Black" panose="020B0A04020102020204" pitchFamily="34" charset="0"/>
              </a:rPr>
              <a:t>C’est pourquoi, frères, choisissez parmi vous sept hommes, de qui l’on rende un bon témoignage, qui soient pleins d’Esprit-Saint et de sagesse, et que nous chargerons de cet emploi.</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Et </a:t>
            </a:r>
            <a:r>
              <a:rPr lang="fr-FR" sz="3200" dirty="0">
                <a:latin typeface="Arial Black" panose="020B0A04020102020204" pitchFamily="34" charset="0"/>
              </a:rPr>
              <a:t>nous, nous continuerons à nous appliquer à la prière et au ministère de la parole</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4030241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1" y="257541"/>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Nécessaire dans le service</a:t>
            </a:r>
            <a:endParaRPr lang="fr-FR" sz="3200" dirty="0" smtClean="0">
              <a:latin typeface="Arial Black" panose="020B0A04020102020204" pitchFamily="34" charset="0"/>
            </a:endParaRPr>
          </a:p>
        </p:txBody>
      </p:sp>
      <p:sp>
        <p:nvSpPr>
          <p:cNvPr id="3" name="Rectangle 2"/>
          <p:cNvSpPr/>
          <p:nvPr/>
        </p:nvSpPr>
        <p:spPr>
          <a:xfrm>
            <a:off x="90151" y="980615"/>
            <a:ext cx="8886421" cy="6001643"/>
          </a:xfrm>
          <a:prstGeom prst="rect">
            <a:avLst/>
          </a:prstGeom>
        </p:spPr>
        <p:txBody>
          <a:bodyPr wrap="square">
            <a:spAutoFit/>
          </a:bodyPr>
          <a:lstStyle/>
          <a:p>
            <a:pPr algn="just"/>
            <a:r>
              <a:rPr lang="fr-FR" sz="3200" dirty="0" smtClean="0">
                <a:latin typeface="Arial Black" panose="020B0A04020102020204" pitchFamily="34" charset="0"/>
              </a:rPr>
              <a:t>Actes 11.22-24</a:t>
            </a:r>
          </a:p>
          <a:p>
            <a:pPr algn="just"/>
            <a:r>
              <a:rPr lang="fr-FR" sz="3200" dirty="0" smtClean="0">
                <a:latin typeface="Arial Black" panose="020B0A04020102020204" pitchFamily="34" charset="0"/>
              </a:rPr>
              <a:t> </a:t>
            </a:r>
            <a:r>
              <a:rPr lang="fr-FR" sz="3200" dirty="0">
                <a:latin typeface="Arial Black" panose="020B0A04020102020204" pitchFamily="34" charset="0"/>
              </a:rPr>
              <a:t>Le bruit en parvint aux oreilles des membres de l’Eglise de Jérusalem, et ils envoyèrent </a:t>
            </a:r>
            <a:r>
              <a:rPr lang="fr-FR" sz="3200" dirty="0" err="1">
                <a:latin typeface="Arial Black" panose="020B0A04020102020204" pitchFamily="34" charset="0"/>
              </a:rPr>
              <a:t>Barnabas</a:t>
            </a:r>
            <a:r>
              <a:rPr lang="fr-FR" sz="3200" dirty="0">
                <a:latin typeface="Arial Black" panose="020B0A04020102020204" pitchFamily="34" charset="0"/>
              </a:rPr>
              <a:t> jusqu’à Antioche</a:t>
            </a:r>
            <a:r>
              <a:rPr lang="fr-FR" sz="3200" dirty="0" smtClean="0">
                <a:latin typeface="Arial Black" panose="020B0A04020102020204" pitchFamily="34" charset="0"/>
              </a:rPr>
              <a:t>. Lorsqu’il </a:t>
            </a:r>
            <a:r>
              <a:rPr lang="fr-FR" sz="3200" dirty="0">
                <a:latin typeface="Arial Black" panose="020B0A04020102020204" pitchFamily="34" charset="0"/>
              </a:rPr>
              <a:t>fut arrivé, et qu’il eut vu la grâce de Dieu, il s’en réjouit, et il les exhorta tous à rester d’un cœur ferme attachés au Seigneur</a:t>
            </a:r>
            <a:r>
              <a:rPr lang="fr-FR" sz="3200" dirty="0" smtClean="0">
                <a:latin typeface="Arial Black" panose="020B0A04020102020204" pitchFamily="34" charset="0"/>
              </a:rPr>
              <a:t>.   </a:t>
            </a:r>
            <a:r>
              <a:rPr lang="fr-FR" sz="3200" dirty="0">
                <a:latin typeface="Arial Black" panose="020B0A04020102020204" pitchFamily="34" charset="0"/>
              </a:rPr>
              <a:t>Car c’était un homme de bien, plein d’Esprit-Saint et de foi. Et une foule assez nombreuse se joignit au Seigneur.</a:t>
            </a:r>
          </a:p>
        </p:txBody>
      </p:sp>
    </p:spTree>
    <p:extLst>
      <p:ext uri="{BB962C8B-B14F-4D97-AF65-F5344CB8AC3E}">
        <p14:creationId xmlns:p14="http://schemas.microsoft.com/office/powerpoint/2010/main" val="3388621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1" y="257541"/>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Nécessaire dans le service</a:t>
            </a:r>
            <a:endParaRPr lang="fr-FR" sz="3200" dirty="0" smtClean="0">
              <a:latin typeface="Arial Black" panose="020B0A04020102020204" pitchFamily="34" charset="0"/>
            </a:endParaRPr>
          </a:p>
        </p:txBody>
      </p:sp>
      <p:sp>
        <p:nvSpPr>
          <p:cNvPr id="3" name="Rectangle 2"/>
          <p:cNvSpPr/>
          <p:nvPr/>
        </p:nvSpPr>
        <p:spPr>
          <a:xfrm>
            <a:off x="90151" y="980615"/>
            <a:ext cx="8886421" cy="6001643"/>
          </a:xfrm>
          <a:prstGeom prst="rect">
            <a:avLst/>
          </a:prstGeom>
        </p:spPr>
        <p:txBody>
          <a:bodyPr wrap="square">
            <a:spAutoFit/>
          </a:bodyPr>
          <a:lstStyle/>
          <a:p>
            <a:pPr algn="just"/>
            <a:r>
              <a:rPr lang="fr-FR" sz="3200" dirty="0" smtClean="0">
                <a:latin typeface="Arial Black" panose="020B0A04020102020204" pitchFamily="34" charset="0"/>
              </a:rPr>
              <a:t>Actes 16.1-3</a:t>
            </a:r>
          </a:p>
          <a:p>
            <a:pPr algn="just"/>
            <a:r>
              <a:rPr lang="fr-FR" sz="3200" dirty="0" smtClean="0">
                <a:latin typeface="Arial Black" panose="020B0A04020102020204" pitchFamily="34" charset="0"/>
              </a:rPr>
              <a:t> </a:t>
            </a:r>
            <a:r>
              <a:rPr lang="fr-FR" sz="3200" dirty="0">
                <a:latin typeface="Arial Black" panose="020B0A04020102020204" pitchFamily="34" charset="0"/>
              </a:rPr>
              <a:t>Le bruit en parvint aux oreilles des membres de l’Eglise de Jérusalem, et ils envoyèrent </a:t>
            </a:r>
            <a:r>
              <a:rPr lang="fr-FR" sz="3200" dirty="0" err="1">
                <a:latin typeface="Arial Black" panose="020B0A04020102020204" pitchFamily="34" charset="0"/>
              </a:rPr>
              <a:t>Barnabas</a:t>
            </a:r>
            <a:r>
              <a:rPr lang="fr-FR" sz="3200" dirty="0">
                <a:latin typeface="Arial Black" panose="020B0A04020102020204" pitchFamily="34" charset="0"/>
              </a:rPr>
              <a:t> jusqu’à Antioche</a:t>
            </a:r>
            <a:r>
              <a:rPr lang="fr-FR" sz="3200" dirty="0" smtClean="0">
                <a:latin typeface="Arial Black" panose="020B0A04020102020204" pitchFamily="34" charset="0"/>
              </a:rPr>
              <a:t>. Lorsqu’il </a:t>
            </a:r>
            <a:r>
              <a:rPr lang="fr-FR" sz="3200" dirty="0">
                <a:latin typeface="Arial Black" panose="020B0A04020102020204" pitchFamily="34" charset="0"/>
              </a:rPr>
              <a:t>fut arrivé, et qu’il eut vu la grâce de Dieu, il s’en réjouit, et il les exhorta tous à rester d’un cœur ferme attachés au Seigneur</a:t>
            </a:r>
            <a:r>
              <a:rPr lang="fr-FR" sz="3200" dirty="0" smtClean="0">
                <a:latin typeface="Arial Black" panose="020B0A04020102020204" pitchFamily="34" charset="0"/>
              </a:rPr>
              <a:t>.   </a:t>
            </a:r>
            <a:r>
              <a:rPr lang="fr-FR" sz="3200" dirty="0">
                <a:latin typeface="Arial Black" panose="020B0A04020102020204" pitchFamily="34" charset="0"/>
              </a:rPr>
              <a:t>Car c’était un homme de bien, plein d’Esprit-Saint et de foi. Et une foule assez nombreuse se joignit au Seigneur.</a:t>
            </a:r>
          </a:p>
        </p:txBody>
      </p:sp>
    </p:spTree>
    <p:extLst>
      <p:ext uri="{BB962C8B-B14F-4D97-AF65-F5344CB8AC3E}">
        <p14:creationId xmlns:p14="http://schemas.microsoft.com/office/powerpoint/2010/main" val="6109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1" y="257541"/>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Nécessaire dans le service</a:t>
            </a:r>
            <a:endParaRPr lang="fr-FR" sz="3200" dirty="0" smtClean="0">
              <a:latin typeface="Arial Black" panose="020B0A04020102020204" pitchFamily="34" charset="0"/>
            </a:endParaRPr>
          </a:p>
        </p:txBody>
      </p:sp>
      <p:sp>
        <p:nvSpPr>
          <p:cNvPr id="3" name="Rectangle 2"/>
          <p:cNvSpPr/>
          <p:nvPr/>
        </p:nvSpPr>
        <p:spPr>
          <a:xfrm>
            <a:off x="90151" y="980615"/>
            <a:ext cx="8886421" cy="3046988"/>
          </a:xfrm>
          <a:prstGeom prst="rect">
            <a:avLst/>
          </a:prstGeom>
        </p:spPr>
        <p:txBody>
          <a:bodyPr wrap="square">
            <a:spAutoFit/>
          </a:bodyPr>
          <a:lstStyle/>
          <a:p>
            <a:pPr algn="just"/>
            <a:r>
              <a:rPr lang="fr-FR" sz="3200" dirty="0" smtClean="0">
                <a:latin typeface="Arial Black" panose="020B0A04020102020204" pitchFamily="34" charset="0"/>
              </a:rPr>
              <a:t>Actes 22.12</a:t>
            </a:r>
          </a:p>
          <a:p>
            <a:pPr algn="just"/>
            <a:endParaRPr lang="fr-FR" sz="3200" dirty="0" smtClean="0">
              <a:latin typeface="Arial Black" panose="020B0A04020102020204" pitchFamily="34" charset="0"/>
            </a:endParaRPr>
          </a:p>
          <a:p>
            <a:pPr algn="just"/>
            <a:r>
              <a:rPr lang="fr-FR" sz="3200" dirty="0" smtClean="0">
                <a:latin typeface="Arial Black" panose="020B0A04020102020204" pitchFamily="34" charset="0"/>
              </a:rPr>
              <a:t>Or</a:t>
            </a:r>
            <a:r>
              <a:rPr lang="fr-FR" sz="3200" dirty="0">
                <a:latin typeface="Arial Black" panose="020B0A04020102020204" pitchFamily="34" charset="0"/>
              </a:rPr>
              <a:t>, un nommé </a:t>
            </a:r>
            <a:r>
              <a:rPr lang="fr-FR" sz="3200" dirty="0" err="1">
                <a:latin typeface="Arial Black" panose="020B0A04020102020204" pitchFamily="34" charset="0"/>
              </a:rPr>
              <a:t>Ananias</a:t>
            </a:r>
            <a:r>
              <a:rPr lang="fr-FR" sz="3200" dirty="0">
                <a:latin typeface="Arial Black" panose="020B0A04020102020204" pitchFamily="34" charset="0"/>
              </a:rPr>
              <a:t>, homme pieux selon la loi, et de qui tous les Juifs demeurant à Damas rendaient un bon témoignage,</a:t>
            </a:r>
          </a:p>
        </p:txBody>
      </p:sp>
    </p:spTree>
    <p:extLst>
      <p:ext uri="{BB962C8B-B14F-4D97-AF65-F5344CB8AC3E}">
        <p14:creationId xmlns:p14="http://schemas.microsoft.com/office/powerpoint/2010/main" val="3354334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2034826"/>
            <a:ext cx="8886421" cy="92333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5400" dirty="0" smtClean="0">
                <a:latin typeface="Arial Black" panose="020B0A04020102020204" pitchFamily="34" charset="0"/>
              </a:rPr>
              <a:t>1 Pierre 1.13-16</a:t>
            </a:r>
            <a:endParaRPr lang="fr-FR" sz="5400" dirty="0">
              <a:latin typeface="Arial Black" panose="020B0A04020102020204" pitchFamily="34" charset="0"/>
            </a:endParaRPr>
          </a:p>
        </p:txBody>
      </p:sp>
    </p:spTree>
    <p:extLst>
      <p:ext uri="{BB962C8B-B14F-4D97-AF65-F5344CB8AC3E}">
        <p14:creationId xmlns:p14="http://schemas.microsoft.com/office/powerpoint/2010/main" val="2269403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1" y="257541"/>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Le fruit de l’Esprit</a:t>
            </a:r>
            <a:endParaRPr lang="fr-FR" sz="3200" dirty="0" smtClean="0">
              <a:latin typeface="Arial Black" panose="020B0A04020102020204" pitchFamily="34" charset="0"/>
            </a:endParaRPr>
          </a:p>
        </p:txBody>
      </p:sp>
      <p:sp>
        <p:nvSpPr>
          <p:cNvPr id="3" name="Rectangle 2"/>
          <p:cNvSpPr/>
          <p:nvPr/>
        </p:nvSpPr>
        <p:spPr>
          <a:xfrm>
            <a:off x="90151" y="1276829"/>
            <a:ext cx="8886421" cy="3046988"/>
          </a:xfrm>
          <a:prstGeom prst="rect">
            <a:avLst/>
          </a:prstGeom>
        </p:spPr>
        <p:txBody>
          <a:bodyPr wrap="square">
            <a:spAutoFit/>
          </a:bodyPr>
          <a:lstStyle/>
          <a:p>
            <a:pPr algn="just"/>
            <a:r>
              <a:rPr lang="fr-FR" sz="3200" dirty="0" smtClean="0">
                <a:latin typeface="Arial Black" panose="020B0A04020102020204" pitchFamily="34" charset="0"/>
              </a:rPr>
              <a:t>Galates  5.22-23</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Mais </a:t>
            </a:r>
            <a:r>
              <a:rPr lang="fr-FR" sz="3200" dirty="0">
                <a:latin typeface="Arial Black" panose="020B0A04020102020204" pitchFamily="34" charset="0"/>
              </a:rPr>
              <a:t>le fruit de l’Esprit, c’est l’amour, la joie, la paix, la patience, la bonté, la bénignité, la fidélité</a:t>
            </a:r>
            <a:r>
              <a:rPr lang="fr-FR" sz="3200" dirty="0" smtClean="0">
                <a:latin typeface="Arial Black" panose="020B0A04020102020204" pitchFamily="34" charset="0"/>
              </a:rPr>
              <a:t>, la </a:t>
            </a:r>
            <a:r>
              <a:rPr lang="fr-FR" sz="3200" dirty="0">
                <a:latin typeface="Arial Black" panose="020B0A04020102020204" pitchFamily="34" charset="0"/>
              </a:rPr>
              <a:t>douceur, la tempérance ; </a:t>
            </a:r>
          </a:p>
        </p:txBody>
      </p:sp>
    </p:spTree>
    <p:extLst>
      <p:ext uri="{BB962C8B-B14F-4D97-AF65-F5344CB8AC3E}">
        <p14:creationId xmlns:p14="http://schemas.microsoft.com/office/powerpoint/2010/main" val="2361204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21960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2" y="399209"/>
            <a:ext cx="8886421" cy="5016758"/>
          </a:xfrm>
          <a:prstGeom prst="rect">
            <a:avLst/>
          </a:prstGeom>
        </p:spPr>
        <p:txBody>
          <a:bodyPr wrap="square">
            <a:spAutoFit/>
          </a:bodyPr>
          <a:lstStyle/>
          <a:p>
            <a:pPr algn="just"/>
            <a:r>
              <a:rPr lang="fr-FR" sz="3200" dirty="0" smtClean="0">
                <a:latin typeface="Arial Black" panose="020B0A04020102020204" pitchFamily="34" charset="0"/>
              </a:rPr>
              <a:t>C’est pourquoi, ceignez les reins de votre entendement, soyez sobres, et ayez une entière espérance dans la grâce qui vous sera apportée, lorsque Jésus-Christ apparaîtra.</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Comme des enfants obéissants, ne vous conformez pas aux convoitises que vous aviez autrefois, quand vous étiez dans l’ignorance.</a:t>
            </a:r>
          </a:p>
        </p:txBody>
      </p:sp>
    </p:spTree>
    <p:extLst>
      <p:ext uri="{BB962C8B-B14F-4D97-AF65-F5344CB8AC3E}">
        <p14:creationId xmlns:p14="http://schemas.microsoft.com/office/powerpoint/2010/main" val="888146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772696"/>
            <a:ext cx="8886421" cy="2554545"/>
          </a:xfrm>
          <a:prstGeom prst="rect">
            <a:avLst/>
          </a:prstGeom>
        </p:spPr>
        <p:txBody>
          <a:bodyPr wrap="square">
            <a:spAutoFit/>
          </a:bodyPr>
          <a:lstStyle/>
          <a:p>
            <a:pPr algn="just"/>
            <a:r>
              <a:rPr lang="fr-FR" sz="3200" dirty="0" smtClean="0">
                <a:latin typeface="Arial Black" panose="020B0A04020102020204" pitchFamily="34" charset="0"/>
              </a:rPr>
              <a:t>Mais, puisque celui qui vous a appelés est saint, vous aussi soyez saints dans toute votre conduite, selon qu’il est écrit : Vous serez saints, car je suis saint.</a:t>
            </a:r>
          </a:p>
        </p:txBody>
      </p:sp>
    </p:spTree>
    <p:extLst>
      <p:ext uri="{BB962C8B-B14F-4D97-AF65-F5344CB8AC3E}">
        <p14:creationId xmlns:p14="http://schemas.microsoft.com/office/powerpoint/2010/main" val="707290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0" y="128752"/>
            <a:ext cx="8886421" cy="70788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4000" dirty="0" smtClean="0">
                <a:latin typeface="Arial Black" panose="020B0A04020102020204" pitchFamily="34" charset="0"/>
              </a:rPr>
              <a:t>… vous étiez dans l’ignorance</a:t>
            </a:r>
          </a:p>
        </p:txBody>
      </p:sp>
      <p:sp>
        <p:nvSpPr>
          <p:cNvPr id="3" name="Rectangle 2"/>
          <p:cNvSpPr/>
          <p:nvPr/>
        </p:nvSpPr>
        <p:spPr>
          <a:xfrm>
            <a:off x="90149" y="1160506"/>
            <a:ext cx="8886421" cy="5016758"/>
          </a:xfrm>
          <a:prstGeom prst="rect">
            <a:avLst/>
          </a:prstGeom>
        </p:spPr>
        <p:txBody>
          <a:bodyPr wrap="square">
            <a:spAutoFit/>
          </a:bodyPr>
          <a:lstStyle/>
          <a:p>
            <a:pPr algn="just"/>
            <a:r>
              <a:rPr lang="fr-FR" sz="3200" dirty="0" smtClean="0">
                <a:latin typeface="Arial Black" panose="020B0A04020102020204" pitchFamily="34" charset="0"/>
              </a:rPr>
              <a:t>1 Pierre 1.22-23</a:t>
            </a:r>
            <a:endParaRPr lang="fr-FR" sz="3200" dirty="0">
              <a:latin typeface="Arial Black" panose="020B0A04020102020204" pitchFamily="34" charset="0"/>
            </a:endParaRPr>
          </a:p>
          <a:p>
            <a:pPr algn="just"/>
            <a:endParaRPr lang="fr-FR" sz="3200" dirty="0" smtClean="0">
              <a:latin typeface="Arial Black" panose="020B0A04020102020204" pitchFamily="34" charset="0"/>
            </a:endParaRPr>
          </a:p>
          <a:p>
            <a:pPr algn="just"/>
            <a:r>
              <a:rPr lang="fr-FR" sz="3200" dirty="0" smtClean="0">
                <a:latin typeface="Arial Black" panose="020B0A04020102020204" pitchFamily="34" charset="0"/>
              </a:rPr>
              <a:t>Ayant purifié vos âmes en obéissant à la vérité pour avoir un amour fraternel sincère, aimez-vous ardemment les uns les autres, de tout votre cœur, puisque vous avez été régénérés, non par une semence corruptible, mais par une semence incorruptible, par la parole vivante et permanente de Dieu. </a:t>
            </a:r>
            <a:endParaRPr lang="fr-FR" sz="3200" dirty="0">
              <a:latin typeface="Arial Black" panose="020B0A04020102020204" pitchFamily="34" charset="0"/>
            </a:endParaRPr>
          </a:p>
        </p:txBody>
      </p:sp>
    </p:spTree>
    <p:extLst>
      <p:ext uri="{BB962C8B-B14F-4D97-AF65-F5344CB8AC3E}">
        <p14:creationId xmlns:p14="http://schemas.microsoft.com/office/powerpoint/2010/main" val="789870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270420"/>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Vous serez saints, car je suis saint</a:t>
            </a:r>
          </a:p>
        </p:txBody>
      </p:sp>
      <p:sp>
        <p:nvSpPr>
          <p:cNvPr id="3" name="Rectangle 2"/>
          <p:cNvSpPr/>
          <p:nvPr/>
        </p:nvSpPr>
        <p:spPr>
          <a:xfrm>
            <a:off x="103030" y="1285705"/>
            <a:ext cx="8886421" cy="4832092"/>
          </a:xfrm>
          <a:prstGeom prst="rect">
            <a:avLst/>
          </a:prstGeom>
        </p:spPr>
        <p:txBody>
          <a:bodyPr wrap="square">
            <a:spAutoFit/>
          </a:bodyPr>
          <a:lstStyle/>
          <a:p>
            <a:pPr algn="just"/>
            <a:r>
              <a:rPr lang="fr-FR" sz="2800" dirty="0" smtClean="0">
                <a:latin typeface="Arial Black" panose="020B0A04020102020204" pitchFamily="34" charset="0"/>
              </a:rPr>
              <a:t>Lévitique 20.26</a:t>
            </a:r>
          </a:p>
          <a:p>
            <a:pPr algn="just"/>
            <a:r>
              <a:rPr lang="fr-FR" sz="2800" dirty="0" smtClean="0">
                <a:latin typeface="Arial Black" panose="020B0A04020102020204" pitchFamily="34" charset="0"/>
              </a:rPr>
              <a:t>Vous serez saints pour moi, car je suis saint, moi, l’Eternel ; je vous ai séparés des peuples, afin que vous soyez à moi.</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Jean 17.14-15</a:t>
            </a:r>
          </a:p>
          <a:p>
            <a:pPr algn="just"/>
            <a:r>
              <a:rPr lang="fr-FR" sz="2800" dirty="0" smtClean="0">
                <a:latin typeface="Arial Black" panose="020B0A04020102020204" pitchFamily="34" charset="0"/>
              </a:rPr>
              <a:t>Je leur ai donné ta parole ; et le monde les a haïs, parce qu’ils ne sont pas du monde, comme moi je ne suis pas du monde. Je ne te prie pas de les ôter du monde, mais de les préserver du mal.</a:t>
            </a:r>
          </a:p>
        </p:txBody>
      </p:sp>
    </p:spTree>
    <p:extLst>
      <p:ext uri="{BB962C8B-B14F-4D97-AF65-F5344CB8AC3E}">
        <p14:creationId xmlns:p14="http://schemas.microsoft.com/office/powerpoint/2010/main" val="768367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0" y="2228009"/>
            <a:ext cx="8886421"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800" dirty="0" smtClean="0">
                <a:latin typeface="Arial Black" panose="020B0A04020102020204" pitchFamily="34" charset="0"/>
              </a:rPr>
              <a:t>Vivre une vie à la gloire de Dieu</a:t>
            </a:r>
            <a:endParaRPr lang="fr-FR" sz="4800" dirty="0" smtClean="0">
              <a:latin typeface="Arial Black" panose="020B0A04020102020204" pitchFamily="34" charset="0"/>
            </a:endParaRPr>
          </a:p>
        </p:txBody>
      </p:sp>
    </p:spTree>
    <p:extLst>
      <p:ext uri="{BB962C8B-B14F-4D97-AF65-F5344CB8AC3E}">
        <p14:creationId xmlns:p14="http://schemas.microsoft.com/office/powerpoint/2010/main" val="559382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1" y="257541"/>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Ce qui ne trompe pas: le fruit</a:t>
            </a:r>
            <a:endParaRPr lang="fr-FR" sz="3200" dirty="0" smtClean="0">
              <a:latin typeface="Arial Black" panose="020B0A04020102020204" pitchFamily="34" charset="0"/>
            </a:endParaRPr>
          </a:p>
        </p:txBody>
      </p:sp>
      <p:sp>
        <p:nvSpPr>
          <p:cNvPr id="3" name="Rectangle 2"/>
          <p:cNvSpPr/>
          <p:nvPr/>
        </p:nvSpPr>
        <p:spPr>
          <a:xfrm>
            <a:off x="90151" y="1212434"/>
            <a:ext cx="8886421" cy="5016758"/>
          </a:xfrm>
          <a:prstGeom prst="rect">
            <a:avLst/>
          </a:prstGeom>
        </p:spPr>
        <p:txBody>
          <a:bodyPr wrap="square">
            <a:spAutoFit/>
          </a:bodyPr>
          <a:lstStyle/>
          <a:p>
            <a:pPr algn="just"/>
            <a:r>
              <a:rPr lang="fr-FR" sz="3200" dirty="0" smtClean="0">
                <a:latin typeface="Arial Black" panose="020B0A04020102020204" pitchFamily="34" charset="0"/>
              </a:rPr>
              <a:t>Matthieu 7.18-20</a:t>
            </a:r>
          </a:p>
          <a:p>
            <a:pPr algn="just"/>
            <a:r>
              <a:rPr lang="fr-FR" sz="3200" dirty="0" smtClean="0">
                <a:latin typeface="Arial Black" panose="020B0A04020102020204" pitchFamily="34" charset="0"/>
              </a:rPr>
              <a:t>Un </a:t>
            </a:r>
            <a:r>
              <a:rPr lang="fr-FR" sz="3200" dirty="0">
                <a:latin typeface="Arial Black" panose="020B0A04020102020204" pitchFamily="34" charset="0"/>
              </a:rPr>
              <a:t>bon arbre ne peut porter de mauvais fruits, ni un mauvais arbre porter de bons fruits.</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Tout </a:t>
            </a:r>
            <a:r>
              <a:rPr lang="fr-FR" sz="3200" dirty="0">
                <a:latin typeface="Arial Black" panose="020B0A04020102020204" pitchFamily="34" charset="0"/>
              </a:rPr>
              <a:t>arbre qui ne porte pas de bons fruits est coupé et jeté au feu.</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C’est </a:t>
            </a:r>
            <a:r>
              <a:rPr lang="fr-FR" sz="3200" dirty="0">
                <a:latin typeface="Arial Black" panose="020B0A04020102020204" pitchFamily="34" charset="0"/>
              </a:rPr>
              <a:t>donc à leurs fruits que vous les reconnaîtrez.</a:t>
            </a:r>
          </a:p>
        </p:txBody>
      </p:sp>
    </p:spTree>
    <p:extLst>
      <p:ext uri="{BB962C8B-B14F-4D97-AF65-F5344CB8AC3E}">
        <p14:creationId xmlns:p14="http://schemas.microsoft.com/office/powerpoint/2010/main" val="2498995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09" y="2292403"/>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Pour porter du fruit…</a:t>
            </a:r>
            <a:endParaRPr lang="fr-FR" sz="3200" dirty="0" smtClean="0">
              <a:latin typeface="Arial Black" panose="020B0A04020102020204" pitchFamily="34" charset="0"/>
            </a:endParaRPr>
          </a:p>
        </p:txBody>
      </p:sp>
    </p:spTree>
    <p:extLst>
      <p:ext uri="{BB962C8B-B14F-4D97-AF65-F5344CB8AC3E}">
        <p14:creationId xmlns:p14="http://schemas.microsoft.com/office/powerpoint/2010/main" val="431753775"/>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149</TotalTime>
  <Words>735</Words>
  <Application>Microsoft Office PowerPoint</Application>
  <PresentationFormat>Affichage à l'écran (4:3)</PresentationFormat>
  <Paragraphs>61</Paragraphs>
  <Slides>21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Arial</vt:lpstr>
      <vt:lpstr>Arial Black</vt:lpstr>
      <vt:lpstr>Calibri</vt:lpstr>
      <vt:lpstr>Calibri Light</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Compte Microsoft</dc:creator>
  <cp:lastModifiedBy>Compte Microsoft</cp:lastModifiedBy>
  <cp:revision>15</cp:revision>
  <dcterms:created xsi:type="dcterms:W3CDTF">2016-06-19T05:15:59Z</dcterms:created>
  <dcterms:modified xsi:type="dcterms:W3CDTF">2016-06-26T06:54:04Z</dcterms:modified>
</cp:coreProperties>
</file>